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slideMasters/slideMaster2.xml" ContentType="application/vnd.openxmlformats-officedocument.presentationml.slideMaster+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slides/slide1.xml" ContentType="application/vnd.openxmlformats-officedocument.presentationml.slide+xml"/>
  <Override PartName="/ppt/tags/tag4.xml" ContentType="application/vnd.openxmlformats-officedocument.presentationml.tags+xml"/>
  <Override PartName="/ppt/slides/slide2.xml" ContentType="application/vnd.openxmlformats-officedocument.presentationml.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tags/tag35.xml" ContentType="application/vnd.openxmlformats-officedocument.presentationml.tags+xml"/>
  <Override PartName="/ppt/tags/tag36.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3.xml" ContentType="application/vnd.openxmlformats-officedocument.presentationml.notesSlide+xml"/>
  <Override PartName="/ppt/slides/slide5.xml" ContentType="application/vnd.openxmlformats-officedocument.presentationml.slide+xml"/>
  <Override PartName="/ppt/tags/tag40.xml" ContentType="application/vnd.openxmlformats-officedocument.presentationml.tags+xml"/>
  <Override PartName="/ppt/tags/tag41.xml" ContentType="application/vnd.openxmlformats-officedocument.presentationml.tags+xml"/>
  <Override PartName="/ppt/notesSlides/notesSlide4.xml" ContentType="application/vnd.openxmlformats-officedocument.presentationml.notesSlide+xml"/>
  <Override PartName="/ppt/slides/slide6.xml" ContentType="application/vnd.openxmlformats-officedocument.presentationml.slide+xml"/>
  <Override PartName="/ppt/tags/tag42.xml" ContentType="application/vnd.openxmlformats-officedocument.presentationml.tags+xml"/>
  <Override PartName="/ppt/tags/tag43.xml" ContentType="application/vnd.openxmlformats-officedocument.presentationml.tags+xml"/>
  <Override PartName="/ppt/notesSlides/notesSlide5.xml" ContentType="application/vnd.openxmlformats-officedocument.presentationml.notesSlide+xml"/>
  <Override PartName="/ppt/slides/slide7.xml" ContentType="application/vnd.openxmlformats-officedocument.presentationml.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6.xml" ContentType="application/vnd.openxmlformats-officedocument.presentationml.notesSlide+xml"/>
  <Override PartName="/ppt/slides/slide8.xml" ContentType="application/vnd.openxmlformats-officedocument.presentationml.slide+xml"/>
  <Override PartName="/ppt/tags/tag47.xml" ContentType="application/vnd.openxmlformats-officedocument.presentationml.tags+xml"/>
  <Override PartName="/ppt/tags/tag48.xml" ContentType="application/vnd.openxmlformats-officedocument.presentationml.tags+xml"/>
  <Override PartName="/ppt/notesSlides/notesSlide7.xml" ContentType="application/vnd.openxmlformats-officedocument.presentationml.notesSlide+xml"/>
  <Override PartName="/ppt/slides/slide9.xml" ContentType="application/vnd.openxmlformats-officedocument.presentationml.slide+xml"/>
  <Override PartName="/ppt/tags/tag49.xml" ContentType="application/vnd.openxmlformats-officedocument.presentationml.tags+xml"/>
  <Override PartName="/ppt/tags/tag50.xml" ContentType="application/vnd.openxmlformats-officedocument.presentationml.tags+xml"/>
  <Override PartName="/ppt/notesSlides/notesSlide8.xml" ContentType="application/vnd.openxmlformats-officedocument.presentationml.notesSlide+xml"/>
  <Override PartName="/ppt/slides/slide10.xml" ContentType="application/vnd.openxmlformats-officedocument.presentationml.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heme/themeOverride1.xml" ContentType="application/vnd.openxmlformats-officedocument.themeOverride+xml"/>
  <Override PartName="/ppt/notesSlides/notesSlide9.xml" ContentType="application/vnd.openxmlformats-officedocument.presentationml.notes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p:sldMasterIdLst>
    <p:sldMasterId id="2147483670" r:id="rId1"/>
    <p:sldMasterId id="2147483671" r:id="rId2"/>
  </p:sldMasterIdLst>
  <p:notesMasterIdLst>
    <p:notesMasterId r:id="rId3"/>
  </p:notesMasterIdLst>
  <p:sldIdLst>
    <p:sldId id="277" r:id="rId4"/>
    <p:sldId id="278" r:id="rId5"/>
    <p:sldId id="279" r:id="rId6"/>
    <p:sldId id="280" r:id="rId7"/>
    <p:sldId id="281" r:id="rId8"/>
    <p:sldId id="282" r:id="rId9"/>
    <p:sldId id="283" r:id="rId10"/>
    <p:sldId id="284" r:id="rId11"/>
    <p:sldId id="285" r:id="rId12"/>
    <p:sldId id="286" r:id="rId13"/>
  </p:sldIdLst>
  <p:sldSz type="screen16x9" cy="6858000" cx="12192000"/>
  <p:notesSz cx="7103745" cy="10234295"/>
  <p:defaultText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commentAuthors.xml><?xml version="1.0" encoding="utf-8"?>
<p:cmAuthorLst xmlns:p="http://schemas.openxmlformats.org/presentationml/2006/main" xmlns:r="http://schemas.openxmlformats.org/officeDocument/2006/relationships" xmlns:a="http://schemas.openxmlformats.org/drawingml/2006/main">
  <p:cmAuthor id="1" name="幸全" initials="幸全" lastIdx="1" clrIdx="0"/>
</p:cmAuthorLst>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p="http://schemas.openxmlformats.org/presentationml/2006/main" xmlns:r="http://schemas.openxmlformats.org/officeDocument/2006/relationships" xmlns:a="http://schemas.openxmlformats.org/drawingml/2006/main">
  <p:normalViewPr horzBarState="maximized">
    <p:restoredLeft sz="15987" autoAdjust="0"/>
    <p:restoredTop sz="94660"/>
  </p:normalViewPr>
  <p:slideViewPr>
    <p:cSldViewPr snapToGrid="0">
      <p:cViewPr varScale="1">
        <p:scale>
          <a:sx n="116" d="100"/>
          <a:sy n="116" d="100"/>
        </p:scale>
        <p:origin x="336" y="108"/>
      </p:cViewPr>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tableStyles" Target="tableStyles.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commentAuthors" Target="commentAuthors.xml"/><Relationship Id="rId1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91" name=""/>
        <p:cNvGrpSpPr/>
        <p:nvPr/>
      </p:nvGrpSpPr>
      <p:grpSpPr>
        <a:xfrm>
          <a:off x="0" y="0"/>
          <a:ext cx="0" cy="0"/>
          <a:chOff x="0" y="0"/>
          <a:chExt cx="0" cy="0"/>
        </a:xfrm>
      </p:grpSpPr>
      <p:sp>
        <p:nvSpPr>
          <p:cNvPr id="1048792" name="页眉占位符 1"/>
          <p:cNvSpPr>
            <a:spLocks noGrp="1"/>
          </p:cNvSpPr>
          <p:nvPr>
            <p:ph type="hdr" sz="quarter"/>
          </p:nvPr>
        </p:nvSpPr>
        <p:spPr>
          <a:xfrm>
            <a:off x="0" y="0"/>
            <a:ext cx="3078290" cy="513492"/>
          </a:xfrm>
          <a:prstGeom prst="rect"/>
        </p:spPr>
        <p:txBody>
          <a:bodyPr bIns="45720" lIns="91440" rIns="91440" rtlCol="0" tIns="45720" vert="horz"/>
          <a:lstStyle>
            <a:lvl1pPr algn="l">
              <a:defRPr sz="1200"/>
            </a:lvl1pPr>
          </a:lstStyle>
          <a:p>
            <a:endParaRPr altLang="en-US" lang="zh-CN"/>
          </a:p>
        </p:txBody>
      </p:sp>
      <p:sp>
        <p:nvSpPr>
          <p:cNvPr id="1048793" name="日期占位符 2"/>
          <p:cNvSpPr>
            <a:spLocks noGrp="1"/>
          </p:cNvSpPr>
          <p:nvPr>
            <p:ph type="dt" idx="1"/>
          </p:nvPr>
        </p:nvSpPr>
        <p:spPr>
          <a:xfrm>
            <a:off x="4023812" y="0"/>
            <a:ext cx="3078290" cy="513492"/>
          </a:xfrm>
          <a:prstGeom prst="rect"/>
        </p:spPr>
        <p:txBody>
          <a:bodyPr bIns="45720" lIns="91440" rIns="91440" rtlCol="0" tIns="45720" vert="horz"/>
          <a:lstStyle>
            <a:lvl1pPr algn="r">
              <a:defRPr sz="1200"/>
            </a:lvl1pPr>
          </a:lstStyle>
          <a:p>
            <a:fld id="{D2A48B96-639E-45A3-A0BA-2464DFDB1FAA}" type="datetimeFigureOut">
              <a:rPr altLang="en-US" lang="zh-CN" smtClean="0"/>
            </a:fld>
            <a:endParaRPr altLang="en-US" lang="zh-CN"/>
          </a:p>
        </p:txBody>
      </p:sp>
      <p:sp>
        <p:nvSpPr>
          <p:cNvPr id="1048794" name="幻灯片图像占位符 3"/>
          <p:cNvSpPr>
            <a:spLocks noChangeAspect="1" noRot="1" noGrp="1"/>
          </p:cNvSpPr>
          <p:nvPr>
            <p:ph type="sldImg" idx="2"/>
          </p:nvPr>
        </p:nvSpPr>
        <p:spPr>
          <a:xfrm>
            <a:off x="481584" y="1279287"/>
            <a:ext cx="6140577" cy="3454075"/>
          </a:xfrm>
          <a:prstGeom prst="rect"/>
          <a:noFill/>
          <a:ln w="12700">
            <a:solidFill>
              <a:prstClr val="black"/>
            </a:solidFill>
          </a:ln>
        </p:spPr>
        <p:txBody>
          <a:bodyPr anchor="ctr" bIns="45720" lIns="91440" rIns="91440" rtlCol="0" tIns="45720" vert="horz"/>
          <a:p>
            <a:endParaRPr altLang="en-US" lang="zh-CN"/>
          </a:p>
        </p:txBody>
      </p:sp>
      <p:sp>
        <p:nvSpPr>
          <p:cNvPr id="1048795" name="备注占位符 4"/>
          <p:cNvSpPr>
            <a:spLocks noGrp="1"/>
          </p:cNvSpPr>
          <p:nvPr>
            <p:ph type="body" sz="quarter" idx="3"/>
          </p:nvPr>
        </p:nvSpPr>
        <p:spPr>
          <a:xfrm>
            <a:off x="710375" y="4925254"/>
            <a:ext cx="5682996" cy="4029754"/>
          </a:xfrm>
          <a:prstGeom prst="rect"/>
        </p:spPr>
        <p:txBody>
          <a:bodyPr bIns="45720" lIns="91440" rIns="91440" rtlCol="0" tIns="45720" vert="horz"/>
          <a:p>
            <a:pPr lvl="0"/>
            <a:r>
              <a:rPr altLang="en-US" lang="zh-CN" smtClean="0"/>
              <a:t>单击此处编辑母版文本样式</a:t>
            </a:r>
            <a:endParaRPr altLang="en-US" lang="zh-CN" smtClean="0"/>
          </a:p>
          <a:p>
            <a:pPr lvl="1"/>
            <a:r>
              <a:rPr altLang="en-US" lang="zh-CN" smtClean="0"/>
              <a:t>第二级</a:t>
            </a:r>
            <a:endParaRPr altLang="en-US" lang="zh-CN" smtClean="0"/>
          </a:p>
          <a:p>
            <a:pPr lvl="2"/>
            <a:r>
              <a:rPr altLang="en-US" lang="zh-CN" smtClean="0"/>
              <a:t>第三级</a:t>
            </a:r>
            <a:endParaRPr altLang="en-US" lang="zh-CN" smtClean="0"/>
          </a:p>
          <a:p>
            <a:pPr lvl="3"/>
            <a:r>
              <a:rPr altLang="en-US" lang="zh-CN" smtClean="0"/>
              <a:t>第四级</a:t>
            </a:r>
            <a:endParaRPr altLang="en-US" lang="zh-CN" smtClean="0"/>
          </a:p>
          <a:p>
            <a:pPr lvl="4"/>
            <a:r>
              <a:rPr altLang="en-US" lang="zh-CN" smtClean="0"/>
              <a:t>第五级</a:t>
            </a:r>
            <a:endParaRPr altLang="en-US" lang="zh-CN"/>
          </a:p>
        </p:txBody>
      </p:sp>
      <p:sp>
        <p:nvSpPr>
          <p:cNvPr id="1048796" name="页脚占位符 5"/>
          <p:cNvSpPr>
            <a:spLocks noGrp="1"/>
          </p:cNvSpPr>
          <p:nvPr>
            <p:ph type="ftr" sz="quarter" idx="4"/>
          </p:nvPr>
        </p:nvSpPr>
        <p:spPr>
          <a:xfrm>
            <a:off x="0" y="9720804"/>
            <a:ext cx="3078290" cy="513491"/>
          </a:xfrm>
          <a:prstGeom prst="rect"/>
        </p:spPr>
        <p:txBody>
          <a:bodyPr anchor="b" bIns="45720" lIns="91440" rIns="91440" rtlCol="0" tIns="45720" vert="horz"/>
          <a:lstStyle>
            <a:lvl1pPr algn="l">
              <a:defRPr sz="1200"/>
            </a:lvl1pPr>
          </a:lstStyle>
          <a:p>
            <a:endParaRPr altLang="en-US" lang="zh-CN"/>
          </a:p>
        </p:txBody>
      </p:sp>
      <p:sp>
        <p:nvSpPr>
          <p:cNvPr id="1048797" name="灯片编号占位符 6"/>
          <p:cNvSpPr>
            <a:spLocks noGrp="1"/>
          </p:cNvSpPr>
          <p:nvPr>
            <p:ph type="sldNum" sz="quarter" idx="5"/>
          </p:nvPr>
        </p:nvSpPr>
        <p:spPr>
          <a:xfrm>
            <a:off x="4023812" y="9720804"/>
            <a:ext cx="3078290" cy="513491"/>
          </a:xfrm>
          <a:prstGeom prst="rect"/>
        </p:spPr>
        <p:txBody>
          <a:bodyPr anchor="b" bIns="45720" lIns="91440" rIns="91440" rtlCol="0" tIns="45720" vert="horz"/>
          <a:lstStyle>
            <a:lvl1pPr algn="r">
              <a:defRPr sz="1200"/>
            </a:lvl1pPr>
          </a:lstStyle>
          <a:p>
            <a:fld id="{A6837353-30EB-4A48-80EB-173D804AEFBD}" type="slidenum">
              <a:rPr altLang="en-US" lang="zh-CN" smtClean="0"/>
            </a:fld>
            <a:endParaRPr altLang="en-US" lang="zh-CN"/>
          </a:p>
        </p:txBody>
      </p:sp>
    </p:spTree>
  </p:cSld>
  <p:clrMap accent1="accent1" accent2="accent2" accent3="accent3" accent4="accent4" accent5="accent5" accent6="accent6" bg1="lt1" bg2="lt2" tx1="dk1" tx2="dk2" hlink="hlink" folHlink="folHlink"/>
  <p:notesStyle>
    <a:lvl1pPr algn="l" defTabSz="914400" eaLnBrk="1" hangingPunct="1" latinLnBrk="0" marL="0" rtl="0">
      <a:defRPr sz="1200" kern="1200">
        <a:solidFill>
          <a:schemeClr val="tx1"/>
        </a:solidFill>
        <a:latin typeface="+mn-lt"/>
        <a:ea typeface="+mn-ea"/>
        <a:cs typeface="+mn-cs"/>
      </a:defRPr>
    </a:lvl1pPr>
    <a:lvl2pPr algn="l" defTabSz="914400" eaLnBrk="1" hangingPunct="1" latinLnBrk="0" marL="457200" rtl="0">
      <a:defRPr sz="1200" kern="1200">
        <a:solidFill>
          <a:schemeClr val="tx1"/>
        </a:solidFill>
        <a:latin typeface="+mn-lt"/>
        <a:ea typeface="+mn-ea"/>
        <a:cs typeface="+mn-cs"/>
      </a:defRPr>
    </a:lvl2pPr>
    <a:lvl3pPr algn="l" defTabSz="914400" eaLnBrk="1" hangingPunct="1" latinLnBrk="0" marL="914400" rtl="0">
      <a:defRPr sz="1200" kern="1200">
        <a:solidFill>
          <a:schemeClr val="tx1"/>
        </a:solidFill>
        <a:latin typeface="+mn-lt"/>
        <a:ea typeface="+mn-ea"/>
        <a:cs typeface="+mn-cs"/>
      </a:defRPr>
    </a:lvl3pPr>
    <a:lvl4pPr algn="l" defTabSz="914400" eaLnBrk="1" hangingPunct="1" latinLnBrk="0" marL="1371600" rtl="0">
      <a:defRPr sz="1200" kern="1200">
        <a:solidFill>
          <a:schemeClr val="tx1"/>
        </a:solidFill>
        <a:latin typeface="+mn-lt"/>
        <a:ea typeface="+mn-ea"/>
        <a:cs typeface="+mn-cs"/>
      </a:defRPr>
    </a:lvl4pPr>
    <a:lvl5pPr algn="l" defTabSz="914400" eaLnBrk="1" hangingPunct="1" latinLnBrk="0" marL="1828800" rtl="0">
      <a:defRPr sz="1200" kern="1200">
        <a:solidFill>
          <a:schemeClr val="tx1"/>
        </a:solidFill>
        <a:latin typeface="+mn-lt"/>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33" name=""/>
        <p:cNvGrpSpPr/>
        <p:nvPr/>
      </p:nvGrpSpPr>
      <p:grpSpPr>
        <a:xfrm>
          <a:off x="0" y="0"/>
          <a:ext cx="0" cy="0"/>
          <a:chOff x="0" y="0"/>
          <a:chExt cx="0" cy="0"/>
        </a:xfrm>
      </p:grpSpPr>
      <p:sp>
        <p:nvSpPr>
          <p:cNvPr id="1048615" name="幻灯片图像占位符 1"/>
          <p:cNvSpPr>
            <a:spLocks noChangeAspect="1" noRot="1" noGrp="1"/>
          </p:cNvSpPr>
          <p:nvPr>
            <p:ph type="sldImg"/>
          </p:nvPr>
        </p:nvSpPr>
        <p:spPr/>
      </p:sp>
      <p:sp>
        <p:nvSpPr>
          <p:cNvPr id="1048616" name="备注占位符 2"/>
          <p:cNvSpPr>
            <a:spLocks noGrp="1"/>
          </p:cNvSpPr>
          <p:nvPr>
            <p:ph type="body" idx="1"/>
          </p:nvPr>
        </p:nvSpPr>
        <p:spPr/>
        <p:txBody>
          <a:bodyPr/>
          <a:p>
            <a:endParaRPr altLang="en-US" lang="zh-CN"/>
          </a:p>
        </p:txBody>
      </p:sp>
      <p:sp>
        <p:nvSpPr>
          <p:cNvPr id="1048617" name="灯片编号占位符 3"/>
          <p:cNvSpPr>
            <a:spLocks noGrp="1"/>
          </p:cNvSpPr>
          <p:nvPr>
            <p:ph type="sldNum" sz="quarter" idx="10"/>
          </p:nvPr>
        </p:nvSpPr>
        <p:spPr/>
        <p:txBody>
          <a:bodyPr/>
          <a:p>
            <a:fld id="{095BA6EB-2E61-48D6-A7EE-8C309FFE3137}" type="slidenum">
              <a:rPr altLang="en-US" lang="zh-CN" smtClean="0"/>
            </a:fld>
            <a:endParaRPr altLang="en-US" 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36" name=""/>
        <p:cNvGrpSpPr/>
        <p:nvPr/>
      </p:nvGrpSpPr>
      <p:grpSpPr>
        <a:xfrm>
          <a:off x="0" y="0"/>
          <a:ext cx="0" cy="0"/>
          <a:chOff x="0" y="0"/>
          <a:chExt cx="0" cy="0"/>
        </a:xfrm>
      </p:grpSpPr>
      <p:sp>
        <p:nvSpPr>
          <p:cNvPr id="1048621" name="幻灯片图像占位符 1"/>
          <p:cNvSpPr>
            <a:spLocks noChangeAspect="1" noRot="1" noGrp="1"/>
          </p:cNvSpPr>
          <p:nvPr>
            <p:ph type="sldImg"/>
          </p:nvPr>
        </p:nvSpPr>
        <p:spPr/>
      </p:sp>
      <p:sp>
        <p:nvSpPr>
          <p:cNvPr id="1048622" name="备注占位符 2"/>
          <p:cNvSpPr>
            <a:spLocks noGrp="1"/>
          </p:cNvSpPr>
          <p:nvPr>
            <p:ph type="body" idx="1"/>
          </p:nvPr>
        </p:nvSpPr>
        <p:spPr/>
        <p:txBody>
          <a:bodyPr/>
          <a:p>
            <a:endParaRPr altLang="en-US" lang="zh-CN"/>
          </a:p>
        </p:txBody>
      </p:sp>
      <p:sp>
        <p:nvSpPr>
          <p:cNvPr id="1048623" name="灯片编号占位符 3"/>
          <p:cNvSpPr>
            <a:spLocks noGrp="1"/>
          </p:cNvSpPr>
          <p:nvPr>
            <p:ph type="sldNum" sz="quarter" idx="10"/>
          </p:nvPr>
        </p:nvSpPr>
        <p:spPr/>
        <p:txBody>
          <a:bodyPr/>
          <a:p>
            <a:fld id="{1C0898ED-A370-4AC8-8A7A-EB56E0336ADB}" type="slidenum">
              <a:rPr altLang="en-US" lang="zh-CN" smtClean="0"/>
            </a:fld>
            <a:endParaRPr altLang="en-US" 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39" name=""/>
        <p:cNvGrpSpPr/>
        <p:nvPr/>
      </p:nvGrpSpPr>
      <p:grpSpPr>
        <a:xfrm>
          <a:off x="0" y="0"/>
          <a:ext cx="0" cy="0"/>
          <a:chOff x="0" y="0"/>
          <a:chExt cx="0" cy="0"/>
        </a:xfrm>
      </p:grpSpPr>
      <p:sp>
        <p:nvSpPr>
          <p:cNvPr id="1048627" name="幻灯片图像占位符 1"/>
          <p:cNvSpPr>
            <a:spLocks noChangeAspect="1" noRot="1" noGrp="1"/>
          </p:cNvSpPr>
          <p:nvPr>
            <p:ph type="sldImg"/>
          </p:nvPr>
        </p:nvSpPr>
        <p:spPr/>
      </p:sp>
      <p:sp>
        <p:nvSpPr>
          <p:cNvPr id="1048628" name="备注占位符 2"/>
          <p:cNvSpPr>
            <a:spLocks noGrp="1"/>
          </p:cNvSpPr>
          <p:nvPr>
            <p:ph type="body" idx="1"/>
          </p:nvPr>
        </p:nvSpPr>
        <p:spPr/>
        <p:txBody>
          <a:bodyPr/>
          <a:p>
            <a:endParaRPr altLang="en-US" lang="zh-CN"/>
          </a:p>
        </p:txBody>
      </p:sp>
      <p:sp>
        <p:nvSpPr>
          <p:cNvPr id="1048629" name="灯片编号占位符 3"/>
          <p:cNvSpPr>
            <a:spLocks noGrp="1"/>
          </p:cNvSpPr>
          <p:nvPr>
            <p:ph type="sldNum" sz="quarter" idx="10"/>
          </p:nvPr>
        </p:nvSpPr>
        <p:spPr/>
        <p:txBody>
          <a:bodyPr/>
          <a:p>
            <a:fld id="{1C0898ED-A370-4AC8-8A7A-EB56E0336ADB}" type="slidenum">
              <a:rPr altLang="en-US" lang="zh-CN" smtClean="0"/>
            </a:fld>
            <a:endParaRPr altLang="en-US" 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42" name=""/>
        <p:cNvGrpSpPr/>
        <p:nvPr/>
      </p:nvGrpSpPr>
      <p:grpSpPr>
        <a:xfrm>
          <a:off x="0" y="0"/>
          <a:ext cx="0" cy="0"/>
          <a:chOff x="0" y="0"/>
          <a:chExt cx="0" cy="0"/>
        </a:xfrm>
      </p:grpSpPr>
      <p:sp>
        <p:nvSpPr>
          <p:cNvPr id="1048632" name="幻灯片图像占位符 1"/>
          <p:cNvSpPr>
            <a:spLocks noChangeAspect="1" noRot="1" noGrp="1"/>
          </p:cNvSpPr>
          <p:nvPr>
            <p:ph type="sldImg"/>
          </p:nvPr>
        </p:nvSpPr>
        <p:spPr/>
      </p:sp>
      <p:sp>
        <p:nvSpPr>
          <p:cNvPr id="1048633" name="备注占位符 2"/>
          <p:cNvSpPr>
            <a:spLocks noGrp="1"/>
          </p:cNvSpPr>
          <p:nvPr>
            <p:ph type="body" idx="1"/>
          </p:nvPr>
        </p:nvSpPr>
        <p:spPr/>
        <p:txBody>
          <a:bodyPr/>
          <a:p>
            <a:endParaRPr altLang="en-US" lang="zh-CN"/>
          </a:p>
        </p:txBody>
      </p:sp>
      <p:sp>
        <p:nvSpPr>
          <p:cNvPr id="1048634" name="灯片编号占位符 3"/>
          <p:cNvSpPr>
            <a:spLocks noGrp="1"/>
          </p:cNvSpPr>
          <p:nvPr>
            <p:ph type="sldNum" sz="quarter" idx="10"/>
          </p:nvPr>
        </p:nvSpPr>
        <p:spPr/>
        <p:txBody>
          <a:bodyPr/>
          <a:p>
            <a:fld id="{1C0898ED-A370-4AC8-8A7A-EB56E0336ADB}" type="slidenum">
              <a:rPr altLang="en-US" lang="zh-CN" smtClean="0"/>
            </a:fld>
            <a:endParaRPr altLang="en-US" 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45" name=""/>
        <p:cNvGrpSpPr/>
        <p:nvPr/>
      </p:nvGrpSpPr>
      <p:grpSpPr>
        <a:xfrm>
          <a:off x="0" y="0"/>
          <a:ext cx="0" cy="0"/>
          <a:chOff x="0" y="0"/>
          <a:chExt cx="0" cy="0"/>
        </a:xfrm>
      </p:grpSpPr>
      <p:sp>
        <p:nvSpPr>
          <p:cNvPr id="1048639" name="幻灯片图像占位符 1"/>
          <p:cNvSpPr>
            <a:spLocks noChangeAspect="1" noRot="1" noGrp="1"/>
          </p:cNvSpPr>
          <p:nvPr>
            <p:ph type="sldImg"/>
          </p:nvPr>
        </p:nvSpPr>
        <p:spPr/>
      </p:sp>
      <p:sp>
        <p:nvSpPr>
          <p:cNvPr id="1048640" name="备注占位符 2"/>
          <p:cNvSpPr>
            <a:spLocks noGrp="1"/>
          </p:cNvSpPr>
          <p:nvPr>
            <p:ph type="body" idx="1"/>
          </p:nvPr>
        </p:nvSpPr>
        <p:spPr/>
        <p:txBody>
          <a:bodyPr/>
          <a:p>
            <a:endParaRPr altLang="en-US" lang="zh-CN"/>
          </a:p>
        </p:txBody>
      </p:sp>
      <p:sp>
        <p:nvSpPr>
          <p:cNvPr id="1048641" name="灯片编号占位符 3"/>
          <p:cNvSpPr>
            <a:spLocks noGrp="1"/>
          </p:cNvSpPr>
          <p:nvPr>
            <p:ph type="sldNum" sz="quarter" idx="10"/>
          </p:nvPr>
        </p:nvSpPr>
        <p:spPr/>
        <p:txBody>
          <a:bodyPr/>
          <a:p>
            <a:fld id="{1C0898ED-A370-4AC8-8A7A-EB56E0336ADB}" type="slidenum">
              <a:rPr altLang="en-US" lang="zh-CN" smtClean="0"/>
            </a:fld>
            <a:endParaRPr altLang="en-US" 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48" name=""/>
        <p:cNvGrpSpPr/>
        <p:nvPr/>
      </p:nvGrpSpPr>
      <p:grpSpPr>
        <a:xfrm>
          <a:off x="0" y="0"/>
          <a:ext cx="0" cy="0"/>
          <a:chOff x="0" y="0"/>
          <a:chExt cx="0" cy="0"/>
        </a:xfrm>
      </p:grpSpPr>
      <p:sp>
        <p:nvSpPr>
          <p:cNvPr id="1048645" name="幻灯片图像占位符 1"/>
          <p:cNvSpPr>
            <a:spLocks noChangeAspect="1" noRot="1" noGrp="1"/>
          </p:cNvSpPr>
          <p:nvPr>
            <p:ph type="sldImg"/>
          </p:nvPr>
        </p:nvSpPr>
        <p:spPr/>
      </p:sp>
      <p:sp>
        <p:nvSpPr>
          <p:cNvPr id="1048646" name="备注占位符 2"/>
          <p:cNvSpPr>
            <a:spLocks noGrp="1"/>
          </p:cNvSpPr>
          <p:nvPr>
            <p:ph type="body" idx="1"/>
          </p:nvPr>
        </p:nvSpPr>
        <p:spPr/>
        <p:txBody>
          <a:bodyPr/>
          <a:p>
            <a:endParaRPr altLang="en-US" lang="zh-CN"/>
          </a:p>
        </p:txBody>
      </p:sp>
      <p:sp>
        <p:nvSpPr>
          <p:cNvPr id="1048647" name="灯片编号占位符 3"/>
          <p:cNvSpPr>
            <a:spLocks noGrp="1"/>
          </p:cNvSpPr>
          <p:nvPr>
            <p:ph type="sldNum" sz="quarter" idx="10"/>
          </p:nvPr>
        </p:nvSpPr>
        <p:spPr/>
        <p:txBody>
          <a:bodyPr/>
          <a:p>
            <a:fld id="{1C0898ED-A370-4AC8-8A7A-EB56E0336ADB}" type="slidenum">
              <a:rPr altLang="en-US" lang="zh-CN" smtClean="0"/>
            </a:fld>
            <a:endParaRPr altLang="en-US" 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51" name=""/>
        <p:cNvGrpSpPr/>
        <p:nvPr/>
      </p:nvGrpSpPr>
      <p:grpSpPr>
        <a:xfrm>
          <a:off x="0" y="0"/>
          <a:ext cx="0" cy="0"/>
          <a:chOff x="0" y="0"/>
          <a:chExt cx="0" cy="0"/>
        </a:xfrm>
      </p:grpSpPr>
      <p:sp>
        <p:nvSpPr>
          <p:cNvPr id="1048651" name="幻灯片图像占位符 1"/>
          <p:cNvSpPr>
            <a:spLocks noChangeAspect="1" noRot="1" noGrp="1"/>
          </p:cNvSpPr>
          <p:nvPr>
            <p:ph type="sldImg"/>
          </p:nvPr>
        </p:nvSpPr>
        <p:spPr/>
      </p:sp>
      <p:sp>
        <p:nvSpPr>
          <p:cNvPr id="1048652" name="备注占位符 2"/>
          <p:cNvSpPr>
            <a:spLocks noGrp="1"/>
          </p:cNvSpPr>
          <p:nvPr>
            <p:ph type="body" idx="1"/>
          </p:nvPr>
        </p:nvSpPr>
        <p:spPr/>
        <p:txBody>
          <a:bodyPr/>
          <a:p>
            <a:endParaRPr altLang="en-US" lang="zh-CN"/>
          </a:p>
        </p:txBody>
      </p:sp>
      <p:sp>
        <p:nvSpPr>
          <p:cNvPr id="1048653" name="灯片编号占位符 3"/>
          <p:cNvSpPr>
            <a:spLocks noGrp="1"/>
          </p:cNvSpPr>
          <p:nvPr>
            <p:ph type="sldNum" sz="quarter" idx="10"/>
          </p:nvPr>
        </p:nvSpPr>
        <p:spPr/>
        <p:txBody>
          <a:bodyPr/>
          <a:p>
            <a:fld id="{1C0898ED-A370-4AC8-8A7A-EB56E0336ADB}" type="slidenum">
              <a:rPr altLang="en-US" lang="zh-CN" smtClean="0"/>
            </a:fld>
            <a:endParaRPr altLang="en-US" 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54" name=""/>
        <p:cNvGrpSpPr/>
        <p:nvPr/>
      </p:nvGrpSpPr>
      <p:grpSpPr>
        <a:xfrm>
          <a:off x="0" y="0"/>
          <a:ext cx="0" cy="0"/>
          <a:chOff x="0" y="0"/>
          <a:chExt cx="0" cy="0"/>
        </a:xfrm>
      </p:grpSpPr>
      <p:sp>
        <p:nvSpPr>
          <p:cNvPr id="1048657" name="幻灯片图像占位符 1"/>
          <p:cNvSpPr>
            <a:spLocks noChangeAspect="1" noRot="1" noGrp="1"/>
          </p:cNvSpPr>
          <p:nvPr>
            <p:ph type="sldImg"/>
          </p:nvPr>
        </p:nvSpPr>
        <p:spPr/>
      </p:sp>
      <p:sp>
        <p:nvSpPr>
          <p:cNvPr id="1048658" name="备注占位符 2"/>
          <p:cNvSpPr>
            <a:spLocks noGrp="1"/>
          </p:cNvSpPr>
          <p:nvPr>
            <p:ph type="body" idx="1"/>
          </p:nvPr>
        </p:nvSpPr>
        <p:spPr/>
        <p:txBody>
          <a:bodyPr/>
          <a:p>
            <a:endParaRPr altLang="en-US" lang="zh-CN"/>
          </a:p>
        </p:txBody>
      </p:sp>
      <p:sp>
        <p:nvSpPr>
          <p:cNvPr id="1048659" name="灯片编号占位符 3"/>
          <p:cNvSpPr>
            <a:spLocks noGrp="1"/>
          </p:cNvSpPr>
          <p:nvPr>
            <p:ph type="sldNum" sz="quarter" idx="10"/>
          </p:nvPr>
        </p:nvSpPr>
        <p:spPr/>
        <p:txBody>
          <a:bodyPr/>
          <a:p>
            <a:fld id="{1C0898ED-A370-4AC8-8A7A-EB56E0336ADB}" type="slidenum">
              <a:rPr altLang="en-US" lang="zh-CN" smtClean="0"/>
            </a:fld>
            <a:endParaRPr altLang="en-US" 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71" name=""/>
        <p:cNvGrpSpPr/>
        <p:nvPr/>
      </p:nvGrpSpPr>
      <p:grpSpPr>
        <a:xfrm>
          <a:off x="0" y="0"/>
          <a:ext cx="0" cy="0"/>
          <a:chOff x="0" y="0"/>
          <a:chExt cx="0" cy="0"/>
        </a:xfrm>
      </p:grpSpPr>
      <p:sp>
        <p:nvSpPr>
          <p:cNvPr id="1048683" name="幻灯片图像占位符 1"/>
          <p:cNvSpPr>
            <a:spLocks noChangeAspect="1" noRot="1" noGrp="1"/>
          </p:cNvSpPr>
          <p:nvPr>
            <p:ph type="sldImg"/>
          </p:nvPr>
        </p:nvSpPr>
        <p:spPr/>
      </p:sp>
      <p:sp>
        <p:nvSpPr>
          <p:cNvPr id="1048684" name="备注占位符 2"/>
          <p:cNvSpPr>
            <a:spLocks noGrp="1"/>
          </p:cNvSpPr>
          <p:nvPr>
            <p:ph type="body" idx="1"/>
          </p:nvPr>
        </p:nvSpPr>
        <p:spPr/>
        <p:txBody>
          <a:bodyPr/>
          <a:p>
            <a:endParaRPr altLang="en-US" lang="zh-CN"/>
          </a:p>
        </p:txBody>
      </p:sp>
      <p:sp>
        <p:nvSpPr>
          <p:cNvPr id="1048685" name="灯片编号占位符 3"/>
          <p:cNvSpPr>
            <a:spLocks noGrp="1"/>
          </p:cNvSpPr>
          <p:nvPr>
            <p:ph type="sldNum" sz="quarter" idx="10"/>
          </p:nvPr>
        </p:nvSpPr>
        <p:spPr/>
        <p:txBody>
          <a:bodyPr/>
          <a:p>
            <a:fld id="{CA1C3EC1-D64F-41E3-83A4-FD2960EE488E}" type="slidenum">
              <a:rPr altLang="en-US" lang="zh-CN" smtClean="0"/>
            </a:fld>
            <a:endParaRPr altLang="en-US" 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标题幻灯片">
    <p:spTree>
      <p:nvGrpSpPr>
        <p:cNvPr id="24" name=""/>
        <p:cNvGrpSpPr/>
        <p:nvPr/>
      </p:nvGrpSpPr>
      <p:grpSpPr>
        <a:xfrm>
          <a:off x="0" y="0"/>
          <a:ext cx="0" cy="0"/>
          <a:chOff x="0" y="0"/>
          <a:chExt cx="0" cy="0"/>
        </a:xfrm>
      </p:grpSpPr>
      <p:sp>
        <p:nvSpPr>
          <p:cNvPr id="1048581" name="标题 1"/>
          <p:cNvSpPr>
            <a:spLocks noGrp="1"/>
          </p:cNvSpPr>
          <p:nvPr>
            <p:ph type="ctrTitle"/>
          </p:nvPr>
        </p:nvSpPr>
        <p:spPr>
          <a:xfrm>
            <a:off x="1524000" y="1122363"/>
            <a:ext cx="9144000" cy="2387600"/>
          </a:xfrm>
        </p:spPr>
        <p:txBody>
          <a:bodyPr anchor="b"/>
          <a:lstStyle>
            <a:lvl1pPr algn="ctr">
              <a:defRPr sz="6000"/>
            </a:lvl1pPr>
          </a:lstStyle>
          <a:p>
            <a:r>
              <a:rPr altLang="en-US" lang="zh-CN" smtClean="0"/>
              <a:t>单击此处编辑母版标题样式</a:t>
            </a:r>
            <a:endParaRPr altLang="en-US" lang="zh-CN"/>
          </a:p>
        </p:txBody>
      </p:sp>
      <p:sp>
        <p:nvSpPr>
          <p:cNvPr id="1048582" name="副标题 2"/>
          <p:cNvSpPr>
            <a:spLocks noGrp="1"/>
          </p:cNvSpPr>
          <p:nvPr>
            <p:ph type="subTitle" idx="1"/>
          </p:nvPr>
        </p:nvSpPr>
        <p:spPr>
          <a:xfrm>
            <a:off x="1524000" y="3602038"/>
            <a:ext cx="9144000" cy="1655762"/>
          </a:xfrm>
        </p:spPr>
        <p:txBody>
          <a:bodyPr/>
          <a:lstStyle>
            <a:lvl1pPr algn="ctr" indent="0" marL="0">
              <a:buNone/>
              <a:defRPr sz="2400"/>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altLang="en-US" lang="zh-CN" smtClean="0"/>
              <a:t>单击此处编辑母版副标题样式</a:t>
            </a:r>
            <a:endParaRPr altLang="en-US" lang="zh-CN"/>
          </a:p>
        </p:txBody>
      </p:sp>
      <p:sp>
        <p:nvSpPr>
          <p:cNvPr id="1048583" name="日期占位符 3"/>
          <p:cNvSpPr>
            <a:spLocks noGrp="1"/>
          </p:cNvSpPr>
          <p:nvPr>
            <p:ph type="dt" sz="half" idx="10"/>
          </p:nvPr>
        </p:nvSpPr>
        <p:spPr/>
        <p:txBody>
          <a:bodyPr/>
          <a:p>
            <a:fld id="{82F288E0-7875-42C4-84C8-98DBBD3BF4D2}" type="datetimeFigureOut">
              <a:rPr altLang="en-US" lang="zh-CN" smtClean="0"/>
            </a:fld>
            <a:endParaRPr altLang="en-US" lang="zh-CN"/>
          </a:p>
        </p:txBody>
      </p:sp>
      <p:sp>
        <p:nvSpPr>
          <p:cNvPr id="1048584" name="页脚占位符 4"/>
          <p:cNvSpPr>
            <a:spLocks noGrp="1"/>
          </p:cNvSpPr>
          <p:nvPr>
            <p:ph type="ftr" sz="quarter" idx="11"/>
          </p:nvPr>
        </p:nvSpPr>
        <p:spPr/>
        <p:txBody>
          <a:bodyPr/>
          <a:p>
            <a:endParaRPr altLang="en-US" lang="zh-CN"/>
          </a:p>
        </p:txBody>
      </p:sp>
      <p:sp>
        <p:nvSpPr>
          <p:cNvPr id="1048585" name="灯片编号占位符 5"/>
          <p:cNvSpPr>
            <a:spLocks noGrp="1"/>
          </p:cNvSpPr>
          <p:nvPr>
            <p:ph type="sldNum" sz="quarter" idx="12"/>
          </p:nvPr>
        </p:nvSpPr>
        <p:spPr/>
        <p:txBody>
          <a:bodyPr/>
          <a:p>
            <a:fld id="{7D9BB5D0-35E4-459D-AEF3-FE4D7C45CC19}" type="slidenum">
              <a:rPr altLang="en-US" lang="zh-CN" smtClean="0"/>
            </a:fld>
            <a:endParaRPr altLang="en-US" 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objOnly">
  <p:cSld name="内容">
    <p:spTree>
      <p:nvGrpSpPr>
        <p:cNvPr id="86" name=""/>
        <p:cNvGrpSpPr/>
        <p:nvPr/>
      </p:nvGrpSpPr>
      <p:grpSpPr>
        <a:xfrm>
          <a:off x="0" y="0"/>
          <a:ext cx="0" cy="0"/>
          <a:chOff x="0" y="0"/>
          <a:chExt cx="0" cy="0"/>
        </a:xfrm>
      </p:grpSpPr>
      <p:sp>
        <p:nvSpPr>
          <p:cNvPr id="1048763" name="内容占位符 1"/>
          <p:cNvSpPr>
            <a:spLocks noGrp="1"/>
          </p:cNvSpPr>
          <p:nvPr>
            <p:ph/>
          </p:nvPr>
        </p:nvSpPr>
        <p:spPr>
          <a:xfrm>
            <a:off x="838200" y="365125"/>
            <a:ext cx="10515600" cy="5811838"/>
          </a:xfrm>
        </p:spPr>
        <p:txBody>
          <a:bodyPr/>
          <a:p>
            <a:pPr lvl="0"/>
            <a:r>
              <a:rPr altLang="en-US" lang="zh-CN" smtClean="0"/>
              <a:t>单击此处编辑母版文本样式</a:t>
            </a:r>
            <a:endParaRPr altLang="en-US" lang="zh-CN" smtClean="0"/>
          </a:p>
          <a:p>
            <a:pPr lvl="1"/>
            <a:r>
              <a:rPr altLang="en-US" lang="zh-CN" smtClean="0"/>
              <a:t>第二级</a:t>
            </a:r>
            <a:endParaRPr altLang="en-US" lang="zh-CN" smtClean="0"/>
          </a:p>
          <a:p>
            <a:pPr lvl="2"/>
            <a:r>
              <a:rPr altLang="en-US" lang="zh-CN" smtClean="0"/>
              <a:t>第三级</a:t>
            </a:r>
            <a:endParaRPr altLang="en-US" lang="zh-CN" smtClean="0"/>
          </a:p>
          <a:p>
            <a:pPr lvl="3"/>
            <a:r>
              <a:rPr altLang="en-US" lang="zh-CN" smtClean="0"/>
              <a:t>第四级</a:t>
            </a:r>
            <a:endParaRPr altLang="en-US" lang="zh-CN" smtClean="0"/>
          </a:p>
          <a:p>
            <a:pPr lvl="4"/>
            <a:r>
              <a:rPr altLang="en-US" lang="zh-CN" smtClean="0"/>
              <a:t>第五级</a:t>
            </a:r>
            <a:endParaRPr altLang="en-US" lang="zh-CN"/>
          </a:p>
        </p:txBody>
      </p:sp>
      <p:sp>
        <p:nvSpPr>
          <p:cNvPr id="1048764" name="日期占位符 2"/>
          <p:cNvSpPr>
            <a:spLocks noGrp="1"/>
          </p:cNvSpPr>
          <p:nvPr>
            <p:ph type="dt" sz="half" idx="10"/>
          </p:nvPr>
        </p:nvSpPr>
        <p:spPr/>
        <p:txBody>
          <a:bodyPr/>
          <a:p>
            <a:fld id="{82F288E0-7875-42C4-84C8-98DBBD3BF4D2}" type="datetimeFigureOut">
              <a:rPr altLang="en-US" lang="zh-CN" smtClean="0"/>
            </a:fld>
            <a:endParaRPr altLang="en-US" lang="zh-CN"/>
          </a:p>
        </p:txBody>
      </p:sp>
      <p:sp>
        <p:nvSpPr>
          <p:cNvPr id="1048765" name="页脚占位符 3"/>
          <p:cNvSpPr>
            <a:spLocks noGrp="1"/>
          </p:cNvSpPr>
          <p:nvPr>
            <p:ph type="ftr" sz="quarter" idx="11"/>
          </p:nvPr>
        </p:nvSpPr>
        <p:spPr/>
        <p:txBody>
          <a:bodyPr/>
          <a:p>
            <a:endParaRPr altLang="en-US" lang="zh-CN"/>
          </a:p>
        </p:txBody>
      </p:sp>
      <p:sp>
        <p:nvSpPr>
          <p:cNvPr id="1048766" name="灯片编号占位符 4"/>
          <p:cNvSpPr>
            <a:spLocks noGrp="1"/>
          </p:cNvSpPr>
          <p:nvPr>
            <p:ph type="sldNum" sz="quarter" idx="12"/>
          </p:nvPr>
        </p:nvSpPr>
        <p:spPr/>
        <p:txBody>
          <a:bodyPr/>
          <a:p>
            <a:fld id="{7D9BB5D0-35E4-459D-AEF3-FE4D7C45CC19}" type="slidenum">
              <a:rPr altLang="en-US" lang="zh-CN" smtClean="0"/>
            </a:fld>
            <a:endParaRPr altLang="en-US" 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76" name=""/>
        <p:cNvGrpSpPr/>
        <p:nvPr/>
      </p:nvGrpSpPr>
      <p:grpSpPr>
        <a:xfrm>
          <a:off x="0" y="0"/>
          <a:ext cx="0" cy="0"/>
          <a:chOff x="0" y="0"/>
          <a:chExt cx="0" cy="0"/>
        </a:xfrm>
      </p:grpSpPr>
      <p:sp>
        <p:nvSpPr>
          <p:cNvPr id="1048708" name="矩形 4"/>
          <p:cNvSpPr/>
          <p:nvPr/>
        </p:nvSpPr>
        <p:spPr>
          <a:xfrm>
            <a:off x="0" y="4819650"/>
            <a:ext cx="12192000" cy="1981200"/>
          </a:xfrm>
          <a:prstGeom prst="rect"/>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pPr>
            <a:endParaRPr altLang="en-US" lang="zh-CN"/>
          </a:p>
        </p:txBody>
      </p:sp>
      <p:sp>
        <p:nvSpPr>
          <p:cNvPr id="1048709" name="矩形 5"/>
          <p:cNvSpPr/>
          <p:nvPr/>
        </p:nvSpPr>
        <p:spPr>
          <a:xfrm>
            <a:off x="0" y="4876800"/>
            <a:ext cx="12192000" cy="1981200"/>
          </a:xfrm>
          <a:prstGeom prst="rect"/>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pPr>
            <a:endParaRPr altLang="en-US" lang="zh-CN"/>
          </a:p>
        </p:txBody>
      </p:sp>
      <p:grpSp>
        <p:nvGrpSpPr>
          <p:cNvPr id="77" name="组合 193"/>
          <p:cNvGrpSpPr/>
          <p:nvPr/>
        </p:nvGrpSpPr>
        <p:grpSpPr>
          <a:xfrm>
            <a:off x="8039100" y="406400"/>
            <a:ext cx="4076700" cy="4975226"/>
            <a:chOff x="8039100" y="406400"/>
            <a:chExt cx="4076700" cy="4975226"/>
          </a:xfrm>
        </p:grpSpPr>
        <p:cxnSp>
          <p:nvCxnSpPr>
            <p:cNvPr id="3145736" name="直接连接符 9"/>
            <p:cNvCxnSpPr>
              <a:cxnSpLocks/>
              <a:stCxn id="96" idx="17"/>
            </p:cNvCxnSpPr>
            <p:nvPr/>
          </p:nvCxnSpPr>
          <p:spPr bwMode="auto">
            <a:xfrm>
              <a:off x="8039100" y="2452688"/>
              <a:ext cx="2038350" cy="1468437"/>
            </a:xfrm>
            <a:prstGeom prst="line"/>
            <a:ln>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3145737" name="直接连接符 10"/>
            <p:cNvCxnSpPr>
              <a:cxnSpLocks/>
              <a:stCxn id="97" idx="6"/>
            </p:cNvCxnSpPr>
            <p:nvPr/>
          </p:nvCxnSpPr>
          <p:spPr bwMode="auto">
            <a:xfrm>
              <a:off x="9355138" y="2486025"/>
              <a:ext cx="722312" cy="1435100"/>
            </a:xfrm>
            <a:prstGeom prst="line"/>
            <a:ln>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3145738" name="直接连接符 11"/>
            <p:cNvCxnSpPr>
              <a:cxnSpLocks/>
              <a:stCxn id="97" idx="3"/>
            </p:cNvCxnSpPr>
            <p:nvPr/>
          </p:nvCxnSpPr>
          <p:spPr bwMode="auto">
            <a:xfrm flipH="1">
              <a:off x="10077450" y="2503488"/>
              <a:ext cx="728663" cy="1417637"/>
            </a:xfrm>
            <a:prstGeom prst="line"/>
            <a:ln>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3145739" name="直接连接符 12"/>
            <p:cNvCxnSpPr>
              <a:cxnSpLocks/>
              <a:stCxn id="96" idx="2"/>
            </p:cNvCxnSpPr>
            <p:nvPr/>
          </p:nvCxnSpPr>
          <p:spPr bwMode="auto">
            <a:xfrm flipH="1">
              <a:off x="10077450" y="2444750"/>
              <a:ext cx="2038350" cy="1476375"/>
            </a:xfrm>
            <a:prstGeom prst="line"/>
            <a:ln>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048710" name="矩形 60"/>
            <p:cNvSpPr/>
            <p:nvPr/>
          </p:nvSpPr>
          <p:spPr>
            <a:xfrm>
              <a:off x="8839201" y="2790825"/>
              <a:ext cx="2668702" cy="2590801"/>
            </a:xfrm>
            <a:prstGeom prst="rect"/>
            <a:blipFill>
              <a:blip xmlns:r="http://schemas.openxmlformats.org/officeDocument/2006/relationships"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711" name="任意多边形 9"/>
            <p:cNvSpPr/>
            <p:nvPr/>
          </p:nvSpPr>
          <p:spPr bwMode="auto">
            <a:xfrm>
              <a:off x="8039100" y="406400"/>
              <a:ext cx="4076700" cy="2049463"/>
            </a:xfrm>
            <a:custGeom>
              <a:avLst/>
              <a:gdLst>
                <a:gd name="connsiteX0" fmla="*/ 675906 w 1355691"/>
                <a:gd name="connsiteY0" fmla="*/ 2 h 681595"/>
                <a:gd name="connsiteX1" fmla="*/ 1015648 w 1355691"/>
                <a:gd name="connsiteY1" fmla="*/ 90172 h 681595"/>
                <a:gd name="connsiteX2" fmla="*/ 1355691 w 1355691"/>
                <a:gd name="connsiteY2" fmla="*/ 677854 h 681595"/>
                <a:gd name="connsiteX3" fmla="*/ 1353646 w 1355691"/>
                <a:gd name="connsiteY3" fmla="*/ 677860 h 681595"/>
                <a:gd name="connsiteX4" fmla="*/ 1352730 w 1355691"/>
                <a:gd name="connsiteY4" fmla="*/ 676173 h 681595"/>
                <a:gd name="connsiteX5" fmla="*/ 1143705 w 1355691"/>
                <a:gd name="connsiteY5" fmla="*/ 565035 h 681595"/>
                <a:gd name="connsiteX6" fmla="*/ 934680 w 1355691"/>
                <a:gd name="connsiteY6" fmla="*/ 676173 h 681595"/>
                <a:gd name="connsiteX7" fmla="*/ 933115 w 1355691"/>
                <a:gd name="connsiteY7" fmla="*/ 679057 h 681595"/>
                <a:gd name="connsiteX8" fmla="*/ 919843 w 1355691"/>
                <a:gd name="connsiteY8" fmla="*/ 679095 h 681595"/>
                <a:gd name="connsiteX9" fmla="*/ 893418 w 1355691"/>
                <a:gd name="connsiteY9" fmla="*/ 611787 h 681595"/>
                <a:gd name="connsiteX10" fmla="*/ 677836 w 1355691"/>
                <a:gd name="connsiteY10" fmla="*/ 490422 h 681595"/>
                <a:gd name="connsiteX11" fmla="*/ 462255 w 1355691"/>
                <a:gd name="connsiteY11" fmla="*/ 611787 h 681595"/>
                <a:gd name="connsiteX12" fmla="*/ 435287 w 1355691"/>
                <a:gd name="connsiteY12" fmla="*/ 680475 h 681595"/>
                <a:gd name="connsiteX13" fmla="*/ 423346 w 1355691"/>
                <a:gd name="connsiteY13" fmla="*/ 680509 h 681595"/>
                <a:gd name="connsiteX14" fmla="*/ 420992 w 1355691"/>
                <a:gd name="connsiteY14" fmla="*/ 676173 h 681595"/>
                <a:gd name="connsiteX15" fmla="*/ 211967 w 1355691"/>
                <a:gd name="connsiteY15" fmla="*/ 565035 h 681595"/>
                <a:gd name="connsiteX16" fmla="*/ 2942 w 1355691"/>
                <a:gd name="connsiteY16" fmla="*/ 676173 h 681595"/>
                <a:gd name="connsiteX17" fmla="*/ 0 w 1355691"/>
                <a:gd name="connsiteY17" fmla="*/ 681595 h 681595"/>
                <a:gd name="connsiteX18" fmla="*/ 5463 w 1355691"/>
                <a:gd name="connsiteY18" fmla="*/ 591726 h 681595"/>
                <a:gd name="connsiteX19" fmla="*/ 336682 w 1355691"/>
                <a:gd name="connsiteY19" fmla="*/ 92105 h 681595"/>
                <a:gd name="connsiteX20" fmla="*/ 675906 w 1355691"/>
                <a:gd name="connsiteY20" fmla="*/ 2 h 68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5691" h="681595">
                  <a:moveTo>
                    <a:pt x="675906" y="2"/>
                  </a:moveTo>
                  <a:cubicBezTo>
                    <a:pt x="793144" y="-332"/>
                    <a:pt x="910470" y="29713"/>
                    <a:pt x="1015648" y="90172"/>
                  </a:cubicBezTo>
                  <a:cubicBezTo>
                    <a:pt x="1226005" y="211090"/>
                    <a:pt x="1355691" y="435220"/>
                    <a:pt x="1355691" y="677854"/>
                  </a:cubicBezTo>
                  <a:lnTo>
                    <a:pt x="1353646" y="677860"/>
                  </a:lnTo>
                  <a:lnTo>
                    <a:pt x="1352730" y="676173"/>
                  </a:lnTo>
                  <a:cubicBezTo>
                    <a:pt x="1307430" y="609120"/>
                    <a:pt x="1230716" y="565035"/>
                    <a:pt x="1143705" y="565035"/>
                  </a:cubicBezTo>
                  <a:cubicBezTo>
                    <a:pt x="1056695" y="565035"/>
                    <a:pt x="979980" y="609120"/>
                    <a:pt x="934680" y="676173"/>
                  </a:cubicBezTo>
                  <a:lnTo>
                    <a:pt x="933115" y="679057"/>
                  </a:lnTo>
                  <a:lnTo>
                    <a:pt x="919843" y="679095"/>
                  </a:lnTo>
                  <a:lnTo>
                    <a:pt x="893418" y="611787"/>
                  </a:lnTo>
                  <a:cubicBezTo>
                    <a:pt x="849207" y="539026"/>
                    <a:pt x="769197" y="490422"/>
                    <a:pt x="677836" y="490422"/>
                  </a:cubicBezTo>
                  <a:cubicBezTo>
                    <a:pt x="586475" y="490422"/>
                    <a:pt x="506466" y="539026"/>
                    <a:pt x="462255" y="611787"/>
                  </a:cubicBezTo>
                  <a:lnTo>
                    <a:pt x="435287" y="680475"/>
                  </a:lnTo>
                  <a:lnTo>
                    <a:pt x="423346" y="680509"/>
                  </a:lnTo>
                  <a:lnTo>
                    <a:pt x="420992" y="676173"/>
                  </a:lnTo>
                  <a:cubicBezTo>
                    <a:pt x="375692" y="609120"/>
                    <a:pt x="298978" y="565035"/>
                    <a:pt x="211967" y="565035"/>
                  </a:cubicBezTo>
                  <a:cubicBezTo>
                    <a:pt x="124957" y="565035"/>
                    <a:pt x="48242" y="609120"/>
                    <a:pt x="2942" y="676173"/>
                  </a:cubicBezTo>
                  <a:lnTo>
                    <a:pt x="0" y="681595"/>
                  </a:lnTo>
                  <a:lnTo>
                    <a:pt x="5463" y="591726"/>
                  </a:lnTo>
                  <a:cubicBezTo>
                    <a:pt x="31982" y="384473"/>
                    <a:pt x="153225" y="198955"/>
                    <a:pt x="336682" y="92105"/>
                  </a:cubicBezTo>
                  <a:cubicBezTo>
                    <a:pt x="441514" y="31048"/>
                    <a:pt x="558667" y="335"/>
                    <a:pt x="675906" y="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pPr>
              <a:endParaRPr altLang="en-US" lang="zh-CN">
                <a:solidFill>
                  <a:prstClr val="white"/>
                </a:solidFill>
              </a:endParaRPr>
            </a:p>
          </p:txBody>
        </p:sp>
        <p:sp>
          <p:nvSpPr>
            <p:cNvPr id="1048712" name="任意多边形 10"/>
            <p:cNvSpPr/>
            <p:nvPr/>
          </p:nvSpPr>
          <p:spPr bwMode="auto">
            <a:xfrm>
              <a:off x="9097963" y="406400"/>
              <a:ext cx="1963737" cy="2097088"/>
            </a:xfrm>
            <a:custGeom>
              <a:avLst/>
              <a:gdLst>
                <a:gd name="connsiteX0" fmla="*/ 334781 w 669562"/>
                <a:gd name="connsiteY0" fmla="*/ 0 h 697004"/>
                <a:gd name="connsiteX1" fmla="*/ 571507 w 669562"/>
                <a:gd name="connsiteY1" fmla="*/ 236727 h 697004"/>
                <a:gd name="connsiteX2" fmla="*/ 614406 w 669562"/>
                <a:gd name="connsiteY2" fmla="*/ 657662 h 697004"/>
                <a:gd name="connsiteX3" fmla="*/ 582271 w 669562"/>
                <a:gd name="connsiteY3" fmla="*/ 697003 h 697004"/>
                <a:gd name="connsiteX4" fmla="*/ 581736 w 669562"/>
                <a:gd name="connsiteY4" fmla="*/ 691696 h 697004"/>
                <a:gd name="connsiteX5" fmla="*/ 334782 w 669562"/>
                <a:gd name="connsiteY5" fmla="*/ 490423 h 697004"/>
                <a:gd name="connsiteX6" fmla="*/ 87828 w 669562"/>
                <a:gd name="connsiteY6" fmla="*/ 691696 h 697004"/>
                <a:gd name="connsiteX7" fmla="*/ 87293 w 669562"/>
                <a:gd name="connsiteY7" fmla="*/ 697004 h 697004"/>
                <a:gd name="connsiteX8" fmla="*/ 55156 w 669562"/>
                <a:gd name="connsiteY8" fmla="*/ 657661 h 697004"/>
                <a:gd name="connsiteX9" fmla="*/ 98055 w 669562"/>
                <a:gd name="connsiteY9" fmla="*/ 236726 h 697004"/>
                <a:gd name="connsiteX10" fmla="*/ 334781 w 669562"/>
                <a:gd name="connsiteY10" fmla="*/ 0 h 69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562" h="697004">
                  <a:moveTo>
                    <a:pt x="334781" y="0"/>
                  </a:moveTo>
                  <a:lnTo>
                    <a:pt x="571507" y="236727"/>
                  </a:lnTo>
                  <a:cubicBezTo>
                    <a:pt x="685906" y="351124"/>
                    <a:pt x="700205" y="527715"/>
                    <a:pt x="614406" y="657662"/>
                  </a:cubicBezTo>
                  <a:lnTo>
                    <a:pt x="582271" y="697003"/>
                  </a:lnTo>
                  <a:lnTo>
                    <a:pt x="581736" y="691696"/>
                  </a:lnTo>
                  <a:cubicBezTo>
                    <a:pt x="558231" y="576830"/>
                    <a:pt x="456597" y="490423"/>
                    <a:pt x="334782" y="490423"/>
                  </a:cubicBezTo>
                  <a:cubicBezTo>
                    <a:pt x="212967" y="490423"/>
                    <a:pt x="111334" y="576830"/>
                    <a:pt x="87828" y="691696"/>
                  </a:cubicBezTo>
                  <a:lnTo>
                    <a:pt x="87293" y="697004"/>
                  </a:lnTo>
                  <a:lnTo>
                    <a:pt x="55156" y="657661"/>
                  </a:lnTo>
                  <a:cubicBezTo>
                    <a:pt x="-30643" y="527715"/>
                    <a:pt x="-16344" y="351124"/>
                    <a:pt x="98055" y="236726"/>
                  </a:cubicBezTo>
                  <a:lnTo>
                    <a:pt x="33478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pPr>
              <a:endParaRPr altLang="en-US" lang="zh-CN">
                <a:solidFill>
                  <a:prstClr val="white"/>
                </a:solidFill>
              </a:endParaRPr>
            </a:p>
          </p:txBody>
        </p:sp>
      </p:grpSp>
      <p:sp>
        <p:nvSpPr>
          <p:cNvPr id="1048713" name="标题 1"/>
          <p:cNvSpPr>
            <a:spLocks noGrp="1"/>
          </p:cNvSpPr>
          <p:nvPr>
            <p:ph type="ctrTitle" hasCustomPrompt="1"/>
          </p:nvPr>
        </p:nvSpPr>
        <p:spPr>
          <a:xfrm>
            <a:off x="839787" y="1700213"/>
            <a:ext cx="7770813" cy="2387600"/>
          </a:xfrm>
        </p:spPr>
        <p:txBody>
          <a:bodyPr anchor="b"/>
          <a:lstStyle>
            <a:lvl1pPr algn="ctr">
              <a:defRPr sz="6000">
                <a:solidFill>
                  <a:schemeClr val="tx1"/>
                </a:solidFill>
              </a:defRPr>
            </a:lvl1pPr>
          </a:lstStyle>
          <a:p>
            <a:r>
              <a:rPr altLang="en-US" dirty="0" lang="zh-CN"/>
              <a:t>单击此处编辑标题</a:t>
            </a:r>
            <a:endParaRPr altLang="en-US" dirty="0" lang="zh-CN"/>
          </a:p>
        </p:txBody>
      </p:sp>
      <p:sp>
        <p:nvSpPr>
          <p:cNvPr id="1048714" name="副标题 2"/>
          <p:cNvSpPr>
            <a:spLocks noGrp="1"/>
          </p:cNvSpPr>
          <p:nvPr>
            <p:ph type="subTitle" idx="1"/>
          </p:nvPr>
        </p:nvSpPr>
        <p:spPr>
          <a:xfrm>
            <a:off x="839787" y="4179888"/>
            <a:ext cx="7770813" cy="1655762"/>
          </a:xfrm>
        </p:spPr>
        <p:txBody>
          <a:bodyPr/>
          <a:lstStyle>
            <a:lvl1pPr algn="ctr" indent="0" marL="0">
              <a:buNone/>
              <a:defRPr sz="2400">
                <a:solidFill>
                  <a:schemeClr val="tx1"/>
                </a:solidFill>
              </a:defRPr>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altLang="en-US" dirty="0" lang="zh-CN"/>
              <a:t>单击此处编辑母版副标题样式</a:t>
            </a:r>
            <a:endParaRPr altLang="en-US" dirty="0" lang="zh-CN"/>
          </a:p>
        </p:txBody>
      </p:sp>
      <p:sp>
        <p:nvSpPr>
          <p:cNvPr id="1048715" name="日期占位符 61"/>
          <p:cNvSpPr>
            <a:spLocks noGrp="1"/>
          </p:cNvSpPr>
          <p:nvPr>
            <p:ph type="dt" sz="half" idx="10"/>
          </p:nvPr>
        </p:nvSpPr>
        <p:spPr/>
        <p:txBody>
          <a:bodyPr/>
          <a:p>
            <a:fld id="{F7F6A2D7-6A91-471E-9030-7CF58BD69573}" type="datetimeFigureOut">
              <a:rPr altLang="en-US" lang="zh-CN" smtClean="0"/>
            </a:fld>
            <a:endParaRPr altLang="en-US" lang="zh-CN"/>
          </a:p>
        </p:txBody>
      </p:sp>
      <p:sp>
        <p:nvSpPr>
          <p:cNvPr id="1048716" name="页脚占位符 62"/>
          <p:cNvSpPr>
            <a:spLocks noGrp="1"/>
          </p:cNvSpPr>
          <p:nvPr>
            <p:ph type="ftr" sz="quarter" idx="11"/>
          </p:nvPr>
        </p:nvSpPr>
        <p:spPr/>
        <p:txBody>
          <a:bodyPr/>
          <a:p>
            <a:endParaRPr altLang="en-US" lang="zh-CN"/>
          </a:p>
        </p:txBody>
      </p:sp>
      <p:sp>
        <p:nvSpPr>
          <p:cNvPr id="1048717" name="灯片编号占位符 191"/>
          <p:cNvSpPr>
            <a:spLocks noGrp="1"/>
          </p:cNvSpPr>
          <p:nvPr>
            <p:ph type="sldNum" sz="quarter" idx="12"/>
          </p:nvPr>
        </p:nvSpPr>
        <p:spPr/>
        <p:txBody>
          <a:bodyPr/>
          <a:p>
            <a:fld id="{E0BEFA66-B6A4-4B02-9CA7-47F6AD22E45C}" type="slidenum">
              <a:rPr altLang="en-US" lang="zh-CN" smtClean="0"/>
            </a:fld>
            <a:endParaRPr altLang="en-US" 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type="obj">
  <p:cSld name="标题和内容">
    <p:spTree>
      <p:nvGrpSpPr>
        <p:cNvPr id="75" name=""/>
        <p:cNvGrpSpPr/>
        <p:nvPr/>
      </p:nvGrpSpPr>
      <p:grpSpPr>
        <a:xfrm>
          <a:off x="0" y="0"/>
          <a:ext cx="0" cy="0"/>
          <a:chOff x="0" y="0"/>
          <a:chExt cx="0" cy="0"/>
        </a:xfrm>
      </p:grpSpPr>
      <p:sp>
        <p:nvSpPr>
          <p:cNvPr id="1048702" name="任意多边形 6"/>
          <p:cNvSpPr/>
          <p:nvPr/>
        </p:nvSpPr>
        <p:spPr>
          <a:xfrm>
            <a:off x="10896600" y="0"/>
            <a:ext cx="914400" cy="914400"/>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912813 w 914400"/>
              <a:gd name="connsiteY3" fmla="*/ 914400 h 914400"/>
              <a:gd name="connsiteX4" fmla="*/ 455613 w 914400"/>
              <a:gd name="connsiteY4" fmla="*/ 717112 h 914400"/>
              <a:gd name="connsiteX5" fmla="*/ 0 w 914400"/>
              <a:gd name="connsiteY5" fmla="*/ 913715 h 914400"/>
              <a:gd name="connsiteX6" fmla="*/ 0 w 914400"/>
              <a:gd name="connsiteY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914400">
                <a:moveTo>
                  <a:pt x="0" y="0"/>
                </a:moveTo>
                <a:lnTo>
                  <a:pt x="914400" y="0"/>
                </a:lnTo>
                <a:lnTo>
                  <a:pt x="914400" y="914400"/>
                </a:lnTo>
                <a:lnTo>
                  <a:pt x="912813" y="914400"/>
                </a:lnTo>
                <a:lnTo>
                  <a:pt x="455613" y="717112"/>
                </a:lnTo>
                <a:lnTo>
                  <a:pt x="0" y="91371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pPr>
            <a:endParaRPr altLang="en-US" lang="zh-CN"/>
          </a:p>
        </p:txBody>
      </p:sp>
      <p:sp>
        <p:nvSpPr>
          <p:cNvPr id="1048703" name="标题 1"/>
          <p:cNvSpPr>
            <a:spLocks noGrp="1"/>
          </p:cNvSpPr>
          <p:nvPr>
            <p:ph type="title"/>
          </p:nvPr>
        </p:nvSpPr>
        <p:spPr/>
        <p:txBody>
          <a:bodyPr/>
          <a:p>
            <a:r>
              <a:rPr altLang="en-US" dirty="0" lang="zh-CN"/>
              <a:t>单击此处编辑母版标题样式</a:t>
            </a:r>
            <a:endParaRPr altLang="en-US" dirty="0" lang="zh-CN"/>
          </a:p>
        </p:txBody>
      </p:sp>
      <p:sp>
        <p:nvSpPr>
          <p:cNvPr id="1048704" name="内容占位符 2"/>
          <p:cNvSpPr>
            <a:spLocks noGrp="1"/>
          </p:cNvSpPr>
          <p:nvPr>
            <p:ph idx="1"/>
          </p:nvPr>
        </p:nvSpPr>
        <p:spPr/>
        <p:txBody>
          <a:bodyPr/>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t>第三级</a:t>
            </a:r>
            <a:endParaRPr altLang="en-US" dirty="0" lang="zh-CN"/>
          </a:p>
          <a:p>
            <a:pPr lvl="3"/>
            <a:r>
              <a:rPr altLang="en-US" dirty="0" lang="zh-CN"/>
              <a:t>第四级</a:t>
            </a:r>
            <a:endParaRPr altLang="en-US" dirty="0" lang="zh-CN"/>
          </a:p>
          <a:p>
            <a:pPr lvl="4"/>
            <a:r>
              <a:rPr altLang="en-US" dirty="0" lang="zh-CN"/>
              <a:t>第五级</a:t>
            </a:r>
            <a:endParaRPr altLang="en-US" dirty="0" lang="zh-CN"/>
          </a:p>
        </p:txBody>
      </p:sp>
      <p:sp>
        <p:nvSpPr>
          <p:cNvPr id="1048705" name="日期占位符 3"/>
          <p:cNvSpPr>
            <a:spLocks noGrp="1"/>
          </p:cNvSpPr>
          <p:nvPr>
            <p:ph type="dt" sz="half" idx="10"/>
          </p:nvPr>
        </p:nvSpPr>
        <p:spPr/>
        <p:txBody>
          <a:bodyPr/>
          <a:p>
            <a:fld id="{760FBDFE-C587-4B4C-A407-44438C67B59E}" type="datetimeFigureOut">
              <a:rPr altLang="en-US" lang="zh-CN" smtClean="0"/>
            </a:fld>
            <a:endParaRPr altLang="en-US" lang="zh-CN"/>
          </a:p>
        </p:txBody>
      </p:sp>
      <p:sp>
        <p:nvSpPr>
          <p:cNvPr id="1048706" name="页脚占位符 4"/>
          <p:cNvSpPr>
            <a:spLocks noGrp="1"/>
          </p:cNvSpPr>
          <p:nvPr>
            <p:ph type="ftr" sz="quarter" idx="11"/>
          </p:nvPr>
        </p:nvSpPr>
        <p:spPr/>
        <p:txBody>
          <a:bodyPr/>
          <a:p>
            <a:endParaRPr altLang="en-US" lang="zh-CN"/>
          </a:p>
        </p:txBody>
      </p:sp>
      <p:sp>
        <p:nvSpPr>
          <p:cNvPr id="1048707" name="灯片编号占位符 5"/>
          <p:cNvSpPr>
            <a:spLocks noGrp="1"/>
          </p:cNvSpPr>
          <p:nvPr>
            <p:ph type="sldNum" sz="quarter" idx="12"/>
          </p:nvPr>
        </p:nvSpPr>
        <p:spPr/>
        <p:txBody>
          <a:bodyPr/>
          <a:p>
            <a:fld id="{49AE70B2-8BF9-45C0-BB95-33D1B9D3A854}" type="slidenum">
              <a:rPr altLang="en-US" lang="zh-CN" smtClean="0"/>
            </a:fld>
            <a:endParaRPr altLang="en-US" 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type="secHead">
  <p:cSld name="节标题">
    <p:spTree>
      <p:nvGrpSpPr>
        <p:cNvPr id="73" name=""/>
        <p:cNvGrpSpPr/>
        <p:nvPr/>
      </p:nvGrpSpPr>
      <p:grpSpPr>
        <a:xfrm>
          <a:off x="0" y="0"/>
          <a:ext cx="0" cy="0"/>
          <a:chOff x="0" y="0"/>
          <a:chExt cx="0" cy="0"/>
        </a:xfrm>
      </p:grpSpPr>
      <p:sp>
        <p:nvSpPr>
          <p:cNvPr id="1048693" name="矩形 3"/>
          <p:cNvSpPr/>
          <p:nvPr/>
        </p:nvSpPr>
        <p:spPr>
          <a:xfrm>
            <a:off x="0" y="2351088"/>
            <a:ext cx="12192000" cy="2762250"/>
          </a:xfrm>
          <a:prstGeom prst="rect"/>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pPr>
            <a:endParaRPr altLang="en-US" lang="zh-CN"/>
          </a:p>
        </p:txBody>
      </p:sp>
      <p:grpSp>
        <p:nvGrpSpPr>
          <p:cNvPr id="74" name="组合 69"/>
          <p:cNvGrpSpPr/>
          <p:nvPr/>
        </p:nvGrpSpPr>
        <p:grpSpPr>
          <a:xfrm>
            <a:off x="8039100" y="406400"/>
            <a:ext cx="4076700" cy="4975226"/>
            <a:chOff x="8039100" y="406400"/>
            <a:chExt cx="4076700" cy="4975226"/>
          </a:xfrm>
        </p:grpSpPr>
        <p:cxnSp>
          <p:nvCxnSpPr>
            <p:cNvPr id="3145732" name="直接连接符 62"/>
            <p:cNvCxnSpPr>
              <a:cxnSpLocks/>
            </p:cNvCxnSpPr>
            <p:nvPr/>
          </p:nvCxnSpPr>
          <p:spPr bwMode="auto">
            <a:xfrm>
              <a:off x="8039100" y="2452688"/>
              <a:ext cx="2038350" cy="1468437"/>
            </a:xfrm>
            <a:prstGeom prst="line"/>
            <a:ln>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3145733" name="直接连接符 63"/>
            <p:cNvCxnSpPr>
              <a:cxnSpLocks/>
            </p:cNvCxnSpPr>
            <p:nvPr/>
          </p:nvCxnSpPr>
          <p:spPr bwMode="auto">
            <a:xfrm>
              <a:off x="9355138" y="2486025"/>
              <a:ext cx="722312" cy="1435100"/>
            </a:xfrm>
            <a:prstGeom prst="line"/>
            <a:ln>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3145734" name="直接连接符 64"/>
            <p:cNvCxnSpPr>
              <a:cxnSpLocks/>
            </p:cNvCxnSpPr>
            <p:nvPr/>
          </p:nvCxnSpPr>
          <p:spPr bwMode="auto">
            <a:xfrm flipH="1">
              <a:off x="10077450" y="2503488"/>
              <a:ext cx="728663" cy="1417637"/>
            </a:xfrm>
            <a:prstGeom prst="line"/>
            <a:ln>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3145735" name="直接连接符 65"/>
            <p:cNvCxnSpPr>
              <a:cxnSpLocks/>
            </p:cNvCxnSpPr>
            <p:nvPr/>
          </p:nvCxnSpPr>
          <p:spPr bwMode="auto">
            <a:xfrm flipH="1">
              <a:off x="10077450" y="2444750"/>
              <a:ext cx="2038350" cy="1476375"/>
            </a:xfrm>
            <a:prstGeom prst="line"/>
            <a:ln>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1048694" name="矩形 66"/>
            <p:cNvSpPr/>
            <p:nvPr/>
          </p:nvSpPr>
          <p:spPr>
            <a:xfrm>
              <a:off x="8839201" y="2790825"/>
              <a:ext cx="2668702" cy="2590801"/>
            </a:xfrm>
            <a:prstGeom prst="rect"/>
            <a:blipFill>
              <a:blip xmlns:r="http://schemas.openxmlformats.org/officeDocument/2006/relationships"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695" name="任意多边形 9"/>
            <p:cNvSpPr/>
            <p:nvPr/>
          </p:nvSpPr>
          <p:spPr bwMode="auto">
            <a:xfrm>
              <a:off x="8039100" y="406400"/>
              <a:ext cx="4076700" cy="2049463"/>
            </a:xfrm>
            <a:custGeom>
              <a:avLst/>
              <a:gdLst>
                <a:gd name="connsiteX0" fmla="*/ 675906 w 1355691"/>
                <a:gd name="connsiteY0" fmla="*/ 2 h 681595"/>
                <a:gd name="connsiteX1" fmla="*/ 1015648 w 1355691"/>
                <a:gd name="connsiteY1" fmla="*/ 90172 h 681595"/>
                <a:gd name="connsiteX2" fmla="*/ 1355691 w 1355691"/>
                <a:gd name="connsiteY2" fmla="*/ 677854 h 681595"/>
                <a:gd name="connsiteX3" fmla="*/ 1353646 w 1355691"/>
                <a:gd name="connsiteY3" fmla="*/ 677860 h 681595"/>
                <a:gd name="connsiteX4" fmla="*/ 1352730 w 1355691"/>
                <a:gd name="connsiteY4" fmla="*/ 676173 h 681595"/>
                <a:gd name="connsiteX5" fmla="*/ 1143705 w 1355691"/>
                <a:gd name="connsiteY5" fmla="*/ 565035 h 681595"/>
                <a:gd name="connsiteX6" fmla="*/ 934680 w 1355691"/>
                <a:gd name="connsiteY6" fmla="*/ 676173 h 681595"/>
                <a:gd name="connsiteX7" fmla="*/ 933115 w 1355691"/>
                <a:gd name="connsiteY7" fmla="*/ 679057 h 681595"/>
                <a:gd name="connsiteX8" fmla="*/ 919843 w 1355691"/>
                <a:gd name="connsiteY8" fmla="*/ 679095 h 681595"/>
                <a:gd name="connsiteX9" fmla="*/ 893418 w 1355691"/>
                <a:gd name="connsiteY9" fmla="*/ 611787 h 681595"/>
                <a:gd name="connsiteX10" fmla="*/ 677836 w 1355691"/>
                <a:gd name="connsiteY10" fmla="*/ 490422 h 681595"/>
                <a:gd name="connsiteX11" fmla="*/ 462255 w 1355691"/>
                <a:gd name="connsiteY11" fmla="*/ 611787 h 681595"/>
                <a:gd name="connsiteX12" fmla="*/ 435287 w 1355691"/>
                <a:gd name="connsiteY12" fmla="*/ 680475 h 681595"/>
                <a:gd name="connsiteX13" fmla="*/ 423346 w 1355691"/>
                <a:gd name="connsiteY13" fmla="*/ 680509 h 681595"/>
                <a:gd name="connsiteX14" fmla="*/ 420992 w 1355691"/>
                <a:gd name="connsiteY14" fmla="*/ 676173 h 681595"/>
                <a:gd name="connsiteX15" fmla="*/ 211967 w 1355691"/>
                <a:gd name="connsiteY15" fmla="*/ 565035 h 681595"/>
                <a:gd name="connsiteX16" fmla="*/ 2942 w 1355691"/>
                <a:gd name="connsiteY16" fmla="*/ 676173 h 681595"/>
                <a:gd name="connsiteX17" fmla="*/ 0 w 1355691"/>
                <a:gd name="connsiteY17" fmla="*/ 681595 h 681595"/>
                <a:gd name="connsiteX18" fmla="*/ 5463 w 1355691"/>
                <a:gd name="connsiteY18" fmla="*/ 591726 h 681595"/>
                <a:gd name="connsiteX19" fmla="*/ 336682 w 1355691"/>
                <a:gd name="connsiteY19" fmla="*/ 92105 h 681595"/>
                <a:gd name="connsiteX20" fmla="*/ 675906 w 1355691"/>
                <a:gd name="connsiteY20" fmla="*/ 2 h 68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5691" h="681595">
                  <a:moveTo>
                    <a:pt x="675906" y="2"/>
                  </a:moveTo>
                  <a:cubicBezTo>
                    <a:pt x="793144" y="-332"/>
                    <a:pt x="910470" y="29713"/>
                    <a:pt x="1015648" y="90172"/>
                  </a:cubicBezTo>
                  <a:cubicBezTo>
                    <a:pt x="1226005" y="211090"/>
                    <a:pt x="1355691" y="435220"/>
                    <a:pt x="1355691" y="677854"/>
                  </a:cubicBezTo>
                  <a:lnTo>
                    <a:pt x="1353646" y="677860"/>
                  </a:lnTo>
                  <a:lnTo>
                    <a:pt x="1352730" y="676173"/>
                  </a:lnTo>
                  <a:cubicBezTo>
                    <a:pt x="1307430" y="609120"/>
                    <a:pt x="1230716" y="565035"/>
                    <a:pt x="1143705" y="565035"/>
                  </a:cubicBezTo>
                  <a:cubicBezTo>
                    <a:pt x="1056695" y="565035"/>
                    <a:pt x="979980" y="609120"/>
                    <a:pt x="934680" y="676173"/>
                  </a:cubicBezTo>
                  <a:lnTo>
                    <a:pt x="933115" y="679057"/>
                  </a:lnTo>
                  <a:lnTo>
                    <a:pt x="919843" y="679095"/>
                  </a:lnTo>
                  <a:lnTo>
                    <a:pt x="893418" y="611787"/>
                  </a:lnTo>
                  <a:cubicBezTo>
                    <a:pt x="849207" y="539026"/>
                    <a:pt x="769197" y="490422"/>
                    <a:pt x="677836" y="490422"/>
                  </a:cubicBezTo>
                  <a:cubicBezTo>
                    <a:pt x="586475" y="490422"/>
                    <a:pt x="506466" y="539026"/>
                    <a:pt x="462255" y="611787"/>
                  </a:cubicBezTo>
                  <a:lnTo>
                    <a:pt x="435287" y="680475"/>
                  </a:lnTo>
                  <a:lnTo>
                    <a:pt x="423346" y="680509"/>
                  </a:lnTo>
                  <a:lnTo>
                    <a:pt x="420992" y="676173"/>
                  </a:lnTo>
                  <a:cubicBezTo>
                    <a:pt x="375692" y="609120"/>
                    <a:pt x="298978" y="565035"/>
                    <a:pt x="211967" y="565035"/>
                  </a:cubicBezTo>
                  <a:cubicBezTo>
                    <a:pt x="124957" y="565035"/>
                    <a:pt x="48242" y="609120"/>
                    <a:pt x="2942" y="676173"/>
                  </a:cubicBezTo>
                  <a:lnTo>
                    <a:pt x="0" y="681595"/>
                  </a:lnTo>
                  <a:lnTo>
                    <a:pt x="5463" y="591726"/>
                  </a:lnTo>
                  <a:cubicBezTo>
                    <a:pt x="31982" y="384473"/>
                    <a:pt x="153225" y="198955"/>
                    <a:pt x="336682" y="92105"/>
                  </a:cubicBezTo>
                  <a:cubicBezTo>
                    <a:pt x="441514" y="31048"/>
                    <a:pt x="558667" y="335"/>
                    <a:pt x="675906" y="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pPr>
              <a:endParaRPr altLang="en-US" lang="zh-CN">
                <a:solidFill>
                  <a:prstClr val="white"/>
                </a:solidFill>
              </a:endParaRPr>
            </a:p>
          </p:txBody>
        </p:sp>
        <p:sp>
          <p:nvSpPr>
            <p:cNvPr id="1048696" name="任意多边形 10"/>
            <p:cNvSpPr/>
            <p:nvPr/>
          </p:nvSpPr>
          <p:spPr bwMode="auto">
            <a:xfrm>
              <a:off x="9097963" y="406400"/>
              <a:ext cx="1963737" cy="2097088"/>
            </a:xfrm>
            <a:custGeom>
              <a:avLst/>
              <a:gdLst>
                <a:gd name="connsiteX0" fmla="*/ 334781 w 669562"/>
                <a:gd name="connsiteY0" fmla="*/ 0 h 697004"/>
                <a:gd name="connsiteX1" fmla="*/ 571507 w 669562"/>
                <a:gd name="connsiteY1" fmla="*/ 236727 h 697004"/>
                <a:gd name="connsiteX2" fmla="*/ 614406 w 669562"/>
                <a:gd name="connsiteY2" fmla="*/ 657662 h 697004"/>
                <a:gd name="connsiteX3" fmla="*/ 582271 w 669562"/>
                <a:gd name="connsiteY3" fmla="*/ 697003 h 697004"/>
                <a:gd name="connsiteX4" fmla="*/ 581736 w 669562"/>
                <a:gd name="connsiteY4" fmla="*/ 691696 h 697004"/>
                <a:gd name="connsiteX5" fmla="*/ 334782 w 669562"/>
                <a:gd name="connsiteY5" fmla="*/ 490423 h 697004"/>
                <a:gd name="connsiteX6" fmla="*/ 87828 w 669562"/>
                <a:gd name="connsiteY6" fmla="*/ 691696 h 697004"/>
                <a:gd name="connsiteX7" fmla="*/ 87293 w 669562"/>
                <a:gd name="connsiteY7" fmla="*/ 697004 h 697004"/>
                <a:gd name="connsiteX8" fmla="*/ 55156 w 669562"/>
                <a:gd name="connsiteY8" fmla="*/ 657661 h 697004"/>
                <a:gd name="connsiteX9" fmla="*/ 98055 w 669562"/>
                <a:gd name="connsiteY9" fmla="*/ 236726 h 697004"/>
                <a:gd name="connsiteX10" fmla="*/ 334781 w 669562"/>
                <a:gd name="connsiteY10" fmla="*/ 0 h 69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562" h="697004">
                  <a:moveTo>
                    <a:pt x="334781" y="0"/>
                  </a:moveTo>
                  <a:lnTo>
                    <a:pt x="571507" y="236727"/>
                  </a:lnTo>
                  <a:cubicBezTo>
                    <a:pt x="685906" y="351124"/>
                    <a:pt x="700205" y="527715"/>
                    <a:pt x="614406" y="657662"/>
                  </a:cubicBezTo>
                  <a:lnTo>
                    <a:pt x="582271" y="697003"/>
                  </a:lnTo>
                  <a:lnTo>
                    <a:pt x="581736" y="691696"/>
                  </a:lnTo>
                  <a:cubicBezTo>
                    <a:pt x="558231" y="576830"/>
                    <a:pt x="456597" y="490423"/>
                    <a:pt x="334782" y="490423"/>
                  </a:cubicBezTo>
                  <a:cubicBezTo>
                    <a:pt x="212967" y="490423"/>
                    <a:pt x="111334" y="576830"/>
                    <a:pt x="87828" y="691696"/>
                  </a:cubicBezTo>
                  <a:lnTo>
                    <a:pt x="87293" y="697004"/>
                  </a:lnTo>
                  <a:lnTo>
                    <a:pt x="55156" y="657661"/>
                  </a:lnTo>
                  <a:cubicBezTo>
                    <a:pt x="-30643" y="527715"/>
                    <a:pt x="-16344" y="351124"/>
                    <a:pt x="98055" y="236726"/>
                  </a:cubicBezTo>
                  <a:lnTo>
                    <a:pt x="33478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pPr>
              <a:endParaRPr altLang="en-US" lang="zh-CN">
                <a:solidFill>
                  <a:prstClr val="white"/>
                </a:solidFill>
              </a:endParaRPr>
            </a:p>
          </p:txBody>
        </p:sp>
      </p:grpSp>
      <p:sp>
        <p:nvSpPr>
          <p:cNvPr id="1048697" name="标题 1"/>
          <p:cNvSpPr>
            <a:spLocks noGrp="1"/>
          </p:cNvSpPr>
          <p:nvPr>
            <p:ph type="title" hasCustomPrompt="1"/>
          </p:nvPr>
        </p:nvSpPr>
        <p:spPr>
          <a:xfrm>
            <a:off x="839788" y="1781175"/>
            <a:ext cx="7313612" cy="2060552"/>
          </a:xfrm>
        </p:spPr>
        <p:txBody>
          <a:bodyPr anchor="b"/>
          <a:lstStyle>
            <a:lvl1pPr>
              <a:defRPr sz="6000">
                <a:solidFill>
                  <a:schemeClr val="bg1"/>
                </a:solidFill>
              </a:defRPr>
            </a:lvl1pPr>
          </a:lstStyle>
          <a:p>
            <a:r>
              <a:rPr altLang="en-US" dirty="0" lang="zh-CN"/>
              <a:t>单击此处编辑标题</a:t>
            </a:r>
            <a:endParaRPr altLang="en-US" dirty="0" lang="zh-CN"/>
          </a:p>
        </p:txBody>
      </p:sp>
      <p:sp>
        <p:nvSpPr>
          <p:cNvPr id="1048698" name="文本占位符 2"/>
          <p:cNvSpPr>
            <a:spLocks noGrp="1"/>
          </p:cNvSpPr>
          <p:nvPr>
            <p:ph type="body" idx="1"/>
          </p:nvPr>
        </p:nvSpPr>
        <p:spPr>
          <a:xfrm>
            <a:off x="839788" y="3816861"/>
            <a:ext cx="7313612" cy="1500187"/>
          </a:xfrm>
        </p:spPr>
        <p:txBody>
          <a:bodyPr/>
          <a:lstStyle>
            <a:lvl1pPr indent="0" marL="0">
              <a:buNone/>
              <a:defRPr sz="2400">
                <a:solidFill>
                  <a:schemeClr val="bg1"/>
                </a:solidFill>
              </a:defRPr>
            </a:lvl1pPr>
            <a:lvl2pPr indent="0" marL="457200">
              <a:buNone/>
              <a:defRPr sz="2000">
                <a:solidFill>
                  <a:schemeClr val="tx1">
                    <a:tint val="75000"/>
                  </a:schemeClr>
                </a:solidFill>
              </a:defRPr>
            </a:lvl2pPr>
            <a:lvl3pPr indent="0" marL="914400">
              <a:buNone/>
              <a:defRPr sz="1800">
                <a:solidFill>
                  <a:schemeClr val="tx1">
                    <a:tint val="75000"/>
                  </a:schemeClr>
                </a:solidFill>
              </a:defRPr>
            </a:lvl3pPr>
            <a:lvl4pPr indent="0" marL="1371600">
              <a:buNone/>
              <a:defRPr sz="1600">
                <a:solidFill>
                  <a:schemeClr val="tx1">
                    <a:tint val="75000"/>
                  </a:schemeClr>
                </a:solidFill>
              </a:defRPr>
            </a:lvl4pPr>
            <a:lvl5pPr indent="0" marL="1828800">
              <a:buNone/>
              <a:defRPr sz="1600">
                <a:solidFill>
                  <a:schemeClr val="tx1">
                    <a:tint val="75000"/>
                  </a:schemeClr>
                </a:solidFill>
              </a:defRPr>
            </a:lvl5pPr>
            <a:lvl6pPr indent="0" marL="2286000">
              <a:buNone/>
              <a:defRPr sz="1600">
                <a:solidFill>
                  <a:schemeClr val="tx1">
                    <a:tint val="75000"/>
                  </a:schemeClr>
                </a:solidFill>
              </a:defRPr>
            </a:lvl6pPr>
            <a:lvl7pPr indent="0" marL="2743200">
              <a:buNone/>
              <a:defRPr sz="1600">
                <a:solidFill>
                  <a:schemeClr val="tx1">
                    <a:tint val="75000"/>
                  </a:schemeClr>
                </a:solidFill>
              </a:defRPr>
            </a:lvl7pPr>
            <a:lvl8pPr indent="0" marL="3200400">
              <a:buNone/>
              <a:defRPr sz="1600">
                <a:solidFill>
                  <a:schemeClr val="tx1">
                    <a:tint val="75000"/>
                  </a:schemeClr>
                </a:solidFill>
              </a:defRPr>
            </a:lvl8pPr>
            <a:lvl9pPr indent="0" marL="3657600">
              <a:buNone/>
              <a:defRPr sz="1600">
                <a:solidFill>
                  <a:schemeClr val="tx1">
                    <a:tint val="75000"/>
                  </a:schemeClr>
                </a:solidFill>
              </a:defRPr>
            </a:lvl9pPr>
          </a:lstStyle>
          <a:p>
            <a:pPr lvl="0"/>
            <a:r>
              <a:rPr altLang="en-US" dirty="0" lang="zh-CN"/>
              <a:t>单击此处编辑母版文本样式</a:t>
            </a:r>
            <a:endParaRPr altLang="en-US" dirty="0" lang="zh-CN"/>
          </a:p>
        </p:txBody>
      </p:sp>
      <p:sp>
        <p:nvSpPr>
          <p:cNvPr id="1048699" name="日期占位符 3"/>
          <p:cNvSpPr>
            <a:spLocks noGrp="1"/>
          </p:cNvSpPr>
          <p:nvPr>
            <p:ph type="dt" sz="half" idx="10"/>
          </p:nvPr>
        </p:nvSpPr>
        <p:spPr/>
        <p:txBody>
          <a:bodyPr/>
          <a:p>
            <a:fld id="{86E315E7-1C40-4E42-8F05-F533DA9D895E}" type="datetimeFigureOut">
              <a:rPr altLang="en-US" lang="zh-CN"/>
            </a:fld>
            <a:endParaRPr altLang="en-US" lang="zh-CN"/>
          </a:p>
        </p:txBody>
      </p:sp>
      <p:sp>
        <p:nvSpPr>
          <p:cNvPr id="1048700" name="页脚占位符 4"/>
          <p:cNvSpPr>
            <a:spLocks noGrp="1"/>
          </p:cNvSpPr>
          <p:nvPr>
            <p:ph type="ftr" sz="quarter" idx="11"/>
          </p:nvPr>
        </p:nvSpPr>
        <p:spPr/>
        <p:txBody>
          <a:bodyPr/>
          <a:p>
            <a:endParaRPr altLang="en-US" lang="zh-CN"/>
          </a:p>
        </p:txBody>
      </p:sp>
      <p:sp>
        <p:nvSpPr>
          <p:cNvPr id="1048701" name="灯片编号占位符 5"/>
          <p:cNvSpPr>
            <a:spLocks noGrp="1"/>
          </p:cNvSpPr>
          <p:nvPr>
            <p:ph type="sldNum" sz="quarter" idx="12"/>
          </p:nvPr>
        </p:nvSpPr>
        <p:spPr/>
        <p:txBody>
          <a:bodyPr/>
          <a:p>
            <a:fld id="{D31DD578-BB10-4DB6-B48E-26B0EF15266E}" type="slidenum">
              <a:rPr altLang="en-US" lang="zh-CN"/>
            </a:fld>
            <a:endParaRPr altLang="en-US" 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type="twoObj">
  <p:cSld name="两栏内容">
    <p:spTree>
      <p:nvGrpSpPr>
        <p:cNvPr id="80" name=""/>
        <p:cNvGrpSpPr/>
        <p:nvPr/>
      </p:nvGrpSpPr>
      <p:grpSpPr>
        <a:xfrm>
          <a:off x="0" y="0"/>
          <a:ext cx="0" cy="0"/>
          <a:chOff x="0" y="0"/>
          <a:chExt cx="0" cy="0"/>
        </a:xfrm>
      </p:grpSpPr>
      <p:sp>
        <p:nvSpPr>
          <p:cNvPr id="1048732" name="任意多边形 6"/>
          <p:cNvSpPr/>
          <p:nvPr/>
        </p:nvSpPr>
        <p:spPr>
          <a:xfrm>
            <a:off x="10896600" y="0"/>
            <a:ext cx="914400" cy="914400"/>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912813 w 914400"/>
              <a:gd name="connsiteY3" fmla="*/ 914400 h 914400"/>
              <a:gd name="connsiteX4" fmla="*/ 455613 w 914400"/>
              <a:gd name="connsiteY4" fmla="*/ 717112 h 914400"/>
              <a:gd name="connsiteX5" fmla="*/ 0 w 914400"/>
              <a:gd name="connsiteY5" fmla="*/ 913715 h 914400"/>
              <a:gd name="connsiteX6" fmla="*/ 0 w 914400"/>
              <a:gd name="connsiteY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914400">
                <a:moveTo>
                  <a:pt x="0" y="0"/>
                </a:moveTo>
                <a:lnTo>
                  <a:pt x="914400" y="0"/>
                </a:lnTo>
                <a:lnTo>
                  <a:pt x="914400" y="914400"/>
                </a:lnTo>
                <a:lnTo>
                  <a:pt x="912813" y="914400"/>
                </a:lnTo>
                <a:lnTo>
                  <a:pt x="455613" y="717112"/>
                </a:lnTo>
                <a:lnTo>
                  <a:pt x="0" y="91371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pPr>
            <a:endParaRPr altLang="en-US" lang="zh-CN"/>
          </a:p>
        </p:txBody>
      </p:sp>
      <p:sp>
        <p:nvSpPr>
          <p:cNvPr id="1048733" name="标题 1"/>
          <p:cNvSpPr>
            <a:spLocks noGrp="1"/>
          </p:cNvSpPr>
          <p:nvPr>
            <p:ph type="title"/>
          </p:nvPr>
        </p:nvSpPr>
        <p:spPr/>
        <p:txBody>
          <a:bodyPr/>
          <a:p>
            <a:r>
              <a:rPr altLang="en-US" lang="zh-CN"/>
              <a:t>单击此处编辑母版标题样式</a:t>
            </a:r>
            <a:endParaRPr altLang="en-US" lang="zh-CN"/>
          </a:p>
        </p:txBody>
      </p:sp>
      <p:sp>
        <p:nvSpPr>
          <p:cNvPr id="1048734" name="内容占位符 2"/>
          <p:cNvSpPr>
            <a:spLocks noGrp="1"/>
          </p:cNvSpPr>
          <p:nvPr>
            <p:ph sz="half" idx="1"/>
          </p:nvPr>
        </p:nvSpPr>
        <p:spPr>
          <a:xfrm>
            <a:off x="838200" y="1825625"/>
            <a:ext cx="5181600" cy="4351338"/>
          </a:xfrm>
        </p:spPr>
        <p:txBody>
          <a:bodyPr/>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t>第三级</a:t>
            </a:r>
            <a:endParaRPr altLang="en-US" dirty="0" lang="zh-CN"/>
          </a:p>
          <a:p>
            <a:pPr lvl="3"/>
            <a:r>
              <a:rPr altLang="en-US" dirty="0" lang="zh-CN"/>
              <a:t>第四级</a:t>
            </a:r>
            <a:endParaRPr altLang="en-US" dirty="0" lang="zh-CN"/>
          </a:p>
          <a:p>
            <a:pPr lvl="4"/>
            <a:r>
              <a:rPr altLang="en-US" dirty="0" lang="zh-CN"/>
              <a:t>第五级</a:t>
            </a:r>
            <a:endParaRPr altLang="en-US" dirty="0" lang="zh-CN"/>
          </a:p>
        </p:txBody>
      </p:sp>
      <p:sp>
        <p:nvSpPr>
          <p:cNvPr id="1048735" name="内容占位符 3"/>
          <p:cNvSpPr>
            <a:spLocks noGrp="1"/>
          </p:cNvSpPr>
          <p:nvPr>
            <p:ph sz="half" idx="2"/>
          </p:nvPr>
        </p:nvSpPr>
        <p:spPr>
          <a:xfrm>
            <a:off x="6172200" y="1825625"/>
            <a:ext cx="5181600" cy="4351338"/>
          </a:xfrm>
        </p:spPr>
        <p:txBody>
          <a:bodyPr/>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t>第三级</a:t>
            </a:r>
            <a:endParaRPr altLang="en-US" dirty="0" lang="zh-CN"/>
          </a:p>
          <a:p>
            <a:pPr lvl="3"/>
            <a:r>
              <a:rPr altLang="en-US" dirty="0" lang="zh-CN"/>
              <a:t>第四级</a:t>
            </a:r>
            <a:endParaRPr altLang="en-US" dirty="0" lang="zh-CN"/>
          </a:p>
          <a:p>
            <a:pPr lvl="4"/>
            <a:r>
              <a:rPr altLang="en-US" dirty="0" lang="zh-CN"/>
              <a:t>第五级</a:t>
            </a:r>
            <a:endParaRPr altLang="en-US" dirty="0" lang="zh-CN"/>
          </a:p>
        </p:txBody>
      </p:sp>
      <p:sp>
        <p:nvSpPr>
          <p:cNvPr id="1048736" name="日期占位符 4"/>
          <p:cNvSpPr>
            <a:spLocks noGrp="1"/>
          </p:cNvSpPr>
          <p:nvPr>
            <p:ph type="dt" sz="half" idx="10"/>
          </p:nvPr>
        </p:nvSpPr>
        <p:spPr/>
        <p:txBody>
          <a:bodyPr/>
          <a:p>
            <a:fld id="{760FBDFE-C587-4B4C-A407-44438C67B59E}" type="datetimeFigureOut">
              <a:rPr altLang="en-US" lang="zh-CN" smtClean="0"/>
            </a:fld>
            <a:endParaRPr altLang="en-US" lang="zh-CN"/>
          </a:p>
        </p:txBody>
      </p:sp>
      <p:sp>
        <p:nvSpPr>
          <p:cNvPr id="1048737" name="页脚占位符 5"/>
          <p:cNvSpPr>
            <a:spLocks noGrp="1"/>
          </p:cNvSpPr>
          <p:nvPr>
            <p:ph type="ftr" sz="quarter" idx="11"/>
          </p:nvPr>
        </p:nvSpPr>
        <p:spPr/>
        <p:txBody>
          <a:bodyPr/>
          <a:p>
            <a:endParaRPr altLang="en-US" lang="zh-CN"/>
          </a:p>
        </p:txBody>
      </p:sp>
      <p:sp>
        <p:nvSpPr>
          <p:cNvPr id="1048738" name="灯片编号占位符 6"/>
          <p:cNvSpPr>
            <a:spLocks noGrp="1"/>
          </p:cNvSpPr>
          <p:nvPr>
            <p:ph type="sldNum" sz="quarter" idx="12"/>
          </p:nvPr>
        </p:nvSpPr>
        <p:spPr/>
        <p:txBody>
          <a:bodyPr/>
          <a:p>
            <a:fld id="{49AE70B2-8BF9-45C0-BB95-33D1B9D3A854}" type="slidenum">
              <a:rPr altLang="en-US" lang="zh-CN" smtClean="0"/>
            </a:fld>
            <a:endParaRPr altLang="en-US" 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type="twoTxTwoObj">
  <p:cSld name="比较">
    <p:spTree>
      <p:nvGrpSpPr>
        <p:cNvPr id="79" name=""/>
        <p:cNvGrpSpPr/>
        <p:nvPr/>
      </p:nvGrpSpPr>
      <p:grpSpPr>
        <a:xfrm>
          <a:off x="0" y="0"/>
          <a:ext cx="0" cy="0"/>
          <a:chOff x="0" y="0"/>
          <a:chExt cx="0" cy="0"/>
        </a:xfrm>
      </p:grpSpPr>
      <p:sp>
        <p:nvSpPr>
          <p:cNvPr id="1048723" name="任意多边形 6"/>
          <p:cNvSpPr/>
          <p:nvPr/>
        </p:nvSpPr>
        <p:spPr>
          <a:xfrm>
            <a:off x="10896600" y="0"/>
            <a:ext cx="914400" cy="914400"/>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912813 w 914400"/>
              <a:gd name="connsiteY3" fmla="*/ 914400 h 914400"/>
              <a:gd name="connsiteX4" fmla="*/ 455613 w 914400"/>
              <a:gd name="connsiteY4" fmla="*/ 717112 h 914400"/>
              <a:gd name="connsiteX5" fmla="*/ 0 w 914400"/>
              <a:gd name="connsiteY5" fmla="*/ 913715 h 914400"/>
              <a:gd name="connsiteX6" fmla="*/ 0 w 914400"/>
              <a:gd name="connsiteY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914400">
                <a:moveTo>
                  <a:pt x="0" y="0"/>
                </a:moveTo>
                <a:lnTo>
                  <a:pt x="914400" y="0"/>
                </a:lnTo>
                <a:lnTo>
                  <a:pt x="914400" y="914400"/>
                </a:lnTo>
                <a:lnTo>
                  <a:pt x="912813" y="914400"/>
                </a:lnTo>
                <a:lnTo>
                  <a:pt x="455613" y="717112"/>
                </a:lnTo>
                <a:lnTo>
                  <a:pt x="0" y="91371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pPr>
            <a:endParaRPr altLang="en-US" lang="zh-CN"/>
          </a:p>
        </p:txBody>
      </p:sp>
      <p:sp>
        <p:nvSpPr>
          <p:cNvPr id="1048724" name="标题 1"/>
          <p:cNvSpPr>
            <a:spLocks noGrp="1"/>
          </p:cNvSpPr>
          <p:nvPr>
            <p:ph type="title"/>
          </p:nvPr>
        </p:nvSpPr>
        <p:spPr>
          <a:xfrm>
            <a:off x="839788" y="365125"/>
            <a:ext cx="10515600" cy="1325563"/>
          </a:xfrm>
        </p:spPr>
        <p:txBody>
          <a:bodyPr/>
          <a:p>
            <a:r>
              <a:rPr altLang="en-US" lang="zh-CN"/>
              <a:t>单击此处编辑母版标题样式</a:t>
            </a:r>
            <a:endParaRPr altLang="en-US" lang="zh-CN"/>
          </a:p>
        </p:txBody>
      </p:sp>
      <p:sp>
        <p:nvSpPr>
          <p:cNvPr id="1048725" name="文本占位符 2"/>
          <p:cNvSpPr>
            <a:spLocks noGrp="1"/>
          </p:cNvSpPr>
          <p:nvPr>
            <p:ph type="body" idx="1"/>
          </p:nvPr>
        </p:nvSpPr>
        <p:spPr>
          <a:xfrm>
            <a:off x="839788" y="1744961"/>
            <a:ext cx="5157787"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dirty="0" lang="zh-CN"/>
              <a:t>单击此处编辑母版文本样式</a:t>
            </a:r>
            <a:endParaRPr altLang="en-US" dirty="0" lang="zh-CN"/>
          </a:p>
        </p:txBody>
      </p:sp>
      <p:sp>
        <p:nvSpPr>
          <p:cNvPr id="1048726" name="内容占位符 3"/>
          <p:cNvSpPr>
            <a:spLocks noGrp="1"/>
          </p:cNvSpPr>
          <p:nvPr>
            <p:ph sz="half" idx="2"/>
          </p:nvPr>
        </p:nvSpPr>
        <p:spPr>
          <a:xfrm>
            <a:off x="839788" y="2615609"/>
            <a:ext cx="5157787" cy="3574054"/>
          </a:xfrm>
        </p:spPr>
        <p:txBody>
          <a:bodyPr/>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t>第三级</a:t>
            </a:r>
            <a:endParaRPr altLang="en-US" dirty="0" lang="zh-CN"/>
          </a:p>
          <a:p>
            <a:pPr lvl="3"/>
            <a:r>
              <a:rPr altLang="en-US" dirty="0" lang="zh-CN"/>
              <a:t>第四级</a:t>
            </a:r>
            <a:endParaRPr altLang="en-US" dirty="0" lang="zh-CN"/>
          </a:p>
          <a:p>
            <a:pPr lvl="4"/>
            <a:r>
              <a:rPr altLang="en-US" dirty="0" lang="zh-CN"/>
              <a:t>第五级</a:t>
            </a:r>
            <a:endParaRPr altLang="en-US" dirty="0" lang="zh-CN"/>
          </a:p>
        </p:txBody>
      </p:sp>
      <p:sp>
        <p:nvSpPr>
          <p:cNvPr id="1048727" name="文本占位符 4"/>
          <p:cNvSpPr>
            <a:spLocks noGrp="1"/>
          </p:cNvSpPr>
          <p:nvPr>
            <p:ph type="body" sz="quarter" idx="3"/>
          </p:nvPr>
        </p:nvSpPr>
        <p:spPr>
          <a:xfrm>
            <a:off x="6172200" y="1744961"/>
            <a:ext cx="5183188"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dirty="0" lang="zh-CN"/>
              <a:t>单击此处编辑母版文本样式</a:t>
            </a:r>
            <a:endParaRPr altLang="en-US" dirty="0" lang="zh-CN"/>
          </a:p>
        </p:txBody>
      </p:sp>
      <p:sp>
        <p:nvSpPr>
          <p:cNvPr id="1048728" name="内容占位符 5"/>
          <p:cNvSpPr>
            <a:spLocks noGrp="1"/>
          </p:cNvSpPr>
          <p:nvPr>
            <p:ph sz="quarter" idx="4"/>
          </p:nvPr>
        </p:nvSpPr>
        <p:spPr>
          <a:xfrm>
            <a:off x="6172200" y="2615609"/>
            <a:ext cx="5183188" cy="3574054"/>
          </a:xfrm>
        </p:spPr>
        <p:txBody>
          <a:bodyPr/>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t>第三级</a:t>
            </a:r>
            <a:endParaRPr altLang="en-US" dirty="0" lang="zh-CN"/>
          </a:p>
          <a:p>
            <a:pPr lvl="3"/>
            <a:r>
              <a:rPr altLang="en-US" dirty="0" lang="zh-CN"/>
              <a:t>第四级</a:t>
            </a:r>
            <a:endParaRPr altLang="en-US" dirty="0" lang="zh-CN"/>
          </a:p>
          <a:p>
            <a:pPr lvl="4"/>
            <a:r>
              <a:rPr altLang="en-US" dirty="0" lang="zh-CN"/>
              <a:t>第五级</a:t>
            </a:r>
            <a:endParaRPr altLang="en-US" dirty="0" lang="zh-CN"/>
          </a:p>
        </p:txBody>
      </p:sp>
      <p:sp>
        <p:nvSpPr>
          <p:cNvPr id="1048729" name="日期占位符 6"/>
          <p:cNvSpPr>
            <a:spLocks noGrp="1"/>
          </p:cNvSpPr>
          <p:nvPr>
            <p:ph type="dt" sz="half" idx="10"/>
          </p:nvPr>
        </p:nvSpPr>
        <p:spPr/>
        <p:txBody>
          <a:bodyPr/>
          <a:p>
            <a:fld id="{760FBDFE-C587-4B4C-A407-44438C67B59E}" type="datetimeFigureOut">
              <a:rPr altLang="en-US" lang="zh-CN" smtClean="0"/>
            </a:fld>
            <a:endParaRPr altLang="en-US" lang="zh-CN"/>
          </a:p>
        </p:txBody>
      </p:sp>
      <p:sp>
        <p:nvSpPr>
          <p:cNvPr id="1048730" name="页脚占位符 7"/>
          <p:cNvSpPr>
            <a:spLocks noGrp="1"/>
          </p:cNvSpPr>
          <p:nvPr>
            <p:ph type="ftr" sz="quarter" idx="11"/>
          </p:nvPr>
        </p:nvSpPr>
        <p:spPr/>
        <p:txBody>
          <a:bodyPr/>
          <a:p>
            <a:endParaRPr altLang="en-US" lang="zh-CN"/>
          </a:p>
        </p:txBody>
      </p:sp>
      <p:sp>
        <p:nvSpPr>
          <p:cNvPr id="1048731" name="灯片编号占位符 8"/>
          <p:cNvSpPr>
            <a:spLocks noGrp="1"/>
          </p:cNvSpPr>
          <p:nvPr>
            <p:ph type="sldNum" sz="quarter" idx="12"/>
          </p:nvPr>
        </p:nvSpPr>
        <p:spPr/>
        <p:txBody>
          <a:bodyPr/>
          <a:p>
            <a:fld id="{49AE70B2-8BF9-45C0-BB95-33D1B9D3A854}" type="slidenum">
              <a:rPr altLang="en-US" lang="zh-CN" smtClean="0"/>
            </a:fld>
            <a:endParaRPr altLang="en-US" 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66" name=""/>
        <p:cNvGrpSpPr/>
        <p:nvPr/>
      </p:nvGrpSpPr>
      <p:grpSpPr>
        <a:xfrm>
          <a:off x="0" y="0"/>
          <a:ext cx="0" cy="0"/>
          <a:chOff x="0" y="0"/>
          <a:chExt cx="0" cy="0"/>
        </a:xfrm>
      </p:grpSpPr>
      <p:sp>
        <p:nvSpPr>
          <p:cNvPr id="1048666" name="矩形 7"/>
          <p:cNvSpPr/>
          <p:nvPr/>
        </p:nvSpPr>
        <p:spPr>
          <a:xfrm>
            <a:off x="0" y="4819650"/>
            <a:ext cx="12192000" cy="1981200"/>
          </a:xfrm>
          <a:prstGeom prst="rect"/>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pPr>
            <a:endParaRPr altLang="en-US" lang="zh-CN"/>
          </a:p>
        </p:txBody>
      </p:sp>
      <p:sp>
        <p:nvSpPr>
          <p:cNvPr id="1048667" name="矩形 8"/>
          <p:cNvSpPr/>
          <p:nvPr/>
        </p:nvSpPr>
        <p:spPr>
          <a:xfrm>
            <a:off x="0" y="4876800"/>
            <a:ext cx="12192000" cy="1981200"/>
          </a:xfrm>
          <a:prstGeom prst="rect"/>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pPr>
            <a:endParaRPr altLang="en-US" lang="zh-CN"/>
          </a:p>
        </p:txBody>
      </p:sp>
      <p:grpSp>
        <p:nvGrpSpPr>
          <p:cNvPr id="67" name="组合 9"/>
          <p:cNvGrpSpPr/>
          <p:nvPr/>
        </p:nvGrpSpPr>
        <p:grpSpPr>
          <a:xfrm>
            <a:off x="8039100" y="406400"/>
            <a:ext cx="4076700" cy="4975226"/>
            <a:chOff x="8039100" y="406400"/>
            <a:chExt cx="4076700" cy="4975226"/>
          </a:xfrm>
        </p:grpSpPr>
        <p:cxnSp>
          <p:nvCxnSpPr>
            <p:cNvPr id="3145728" name="直接连接符 10"/>
            <p:cNvCxnSpPr>
              <a:cxnSpLocks/>
            </p:cNvCxnSpPr>
            <p:nvPr/>
          </p:nvCxnSpPr>
          <p:spPr bwMode="auto">
            <a:xfrm>
              <a:off x="8039100" y="2452688"/>
              <a:ext cx="2038350" cy="1468437"/>
            </a:xfrm>
            <a:prstGeom prst="line"/>
            <a:ln>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3145729" name="直接连接符 11"/>
            <p:cNvCxnSpPr>
              <a:cxnSpLocks/>
            </p:cNvCxnSpPr>
            <p:nvPr/>
          </p:nvCxnSpPr>
          <p:spPr bwMode="auto">
            <a:xfrm>
              <a:off x="9355138" y="2486025"/>
              <a:ext cx="722312" cy="1435100"/>
            </a:xfrm>
            <a:prstGeom prst="line"/>
            <a:ln>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3145730" name="直接连接符 12"/>
            <p:cNvCxnSpPr>
              <a:cxnSpLocks/>
            </p:cNvCxnSpPr>
            <p:nvPr/>
          </p:nvCxnSpPr>
          <p:spPr bwMode="auto">
            <a:xfrm flipH="1">
              <a:off x="10077450" y="2503488"/>
              <a:ext cx="728663" cy="1417637"/>
            </a:xfrm>
            <a:prstGeom prst="line"/>
            <a:ln>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3145731" name="直接连接符 13"/>
            <p:cNvCxnSpPr>
              <a:cxnSpLocks/>
            </p:cNvCxnSpPr>
            <p:nvPr/>
          </p:nvCxnSpPr>
          <p:spPr bwMode="auto">
            <a:xfrm flipH="1">
              <a:off x="10077450" y="2444750"/>
              <a:ext cx="2038350" cy="1476375"/>
            </a:xfrm>
            <a:prstGeom prst="line"/>
            <a:ln>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048668" name="矩形 14"/>
            <p:cNvSpPr/>
            <p:nvPr/>
          </p:nvSpPr>
          <p:spPr>
            <a:xfrm>
              <a:off x="8839201" y="2790825"/>
              <a:ext cx="2668702" cy="2590801"/>
            </a:xfrm>
            <a:prstGeom prst="rect"/>
            <a:blipFill>
              <a:blip xmlns:r="http://schemas.openxmlformats.org/officeDocument/2006/relationships"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
          <p:nvSpPr>
            <p:cNvPr id="1048669" name="任意多边形 9"/>
            <p:cNvSpPr/>
            <p:nvPr/>
          </p:nvSpPr>
          <p:spPr bwMode="auto">
            <a:xfrm>
              <a:off x="8039100" y="406400"/>
              <a:ext cx="4076700" cy="2049463"/>
            </a:xfrm>
            <a:custGeom>
              <a:avLst/>
              <a:gdLst>
                <a:gd name="connsiteX0" fmla="*/ 675906 w 1355691"/>
                <a:gd name="connsiteY0" fmla="*/ 2 h 681595"/>
                <a:gd name="connsiteX1" fmla="*/ 1015648 w 1355691"/>
                <a:gd name="connsiteY1" fmla="*/ 90172 h 681595"/>
                <a:gd name="connsiteX2" fmla="*/ 1355691 w 1355691"/>
                <a:gd name="connsiteY2" fmla="*/ 677854 h 681595"/>
                <a:gd name="connsiteX3" fmla="*/ 1353646 w 1355691"/>
                <a:gd name="connsiteY3" fmla="*/ 677860 h 681595"/>
                <a:gd name="connsiteX4" fmla="*/ 1352730 w 1355691"/>
                <a:gd name="connsiteY4" fmla="*/ 676173 h 681595"/>
                <a:gd name="connsiteX5" fmla="*/ 1143705 w 1355691"/>
                <a:gd name="connsiteY5" fmla="*/ 565035 h 681595"/>
                <a:gd name="connsiteX6" fmla="*/ 934680 w 1355691"/>
                <a:gd name="connsiteY6" fmla="*/ 676173 h 681595"/>
                <a:gd name="connsiteX7" fmla="*/ 933115 w 1355691"/>
                <a:gd name="connsiteY7" fmla="*/ 679057 h 681595"/>
                <a:gd name="connsiteX8" fmla="*/ 919843 w 1355691"/>
                <a:gd name="connsiteY8" fmla="*/ 679095 h 681595"/>
                <a:gd name="connsiteX9" fmla="*/ 893418 w 1355691"/>
                <a:gd name="connsiteY9" fmla="*/ 611787 h 681595"/>
                <a:gd name="connsiteX10" fmla="*/ 677836 w 1355691"/>
                <a:gd name="connsiteY10" fmla="*/ 490422 h 681595"/>
                <a:gd name="connsiteX11" fmla="*/ 462255 w 1355691"/>
                <a:gd name="connsiteY11" fmla="*/ 611787 h 681595"/>
                <a:gd name="connsiteX12" fmla="*/ 435287 w 1355691"/>
                <a:gd name="connsiteY12" fmla="*/ 680475 h 681595"/>
                <a:gd name="connsiteX13" fmla="*/ 423346 w 1355691"/>
                <a:gd name="connsiteY13" fmla="*/ 680509 h 681595"/>
                <a:gd name="connsiteX14" fmla="*/ 420992 w 1355691"/>
                <a:gd name="connsiteY14" fmla="*/ 676173 h 681595"/>
                <a:gd name="connsiteX15" fmla="*/ 211967 w 1355691"/>
                <a:gd name="connsiteY15" fmla="*/ 565035 h 681595"/>
                <a:gd name="connsiteX16" fmla="*/ 2942 w 1355691"/>
                <a:gd name="connsiteY16" fmla="*/ 676173 h 681595"/>
                <a:gd name="connsiteX17" fmla="*/ 0 w 1355691"/>
                <a:gd name="connsiteY17" fmla="*/ 681595 h 681595"/>
                <a:gd name="connsiteX18" fmla="*/ 5463 w 1355691"/>
                <a:gd name="connsiteY18" fmla="*/ 591726 h 681595"/>
                <a:gd name="connsiteX19" fmla="*/ 336682 w 1355691"/>
                <a:gd name="connsiteY19" fmla="*/ 92105 h 681595"/>
                <a:gd name="connsiteX20" fmla="*/ 675906 w 1355691"/>
                <a:gd name="connsiteY20" fmla="*/ 2 h 68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5691" h="681595">
                  <a:moveTo>
                    <a:pt x="675906" y="2"/>
                  </a:moveTo>
                  <a:cubicBezTo>
                    <a:pt x="793144" y="-332"/>
                    <a:pt x="910470" y="29713"/>
                    <a:pt x="1015648" y="90172"/>
                  </a:cubicBezTo>
                  <a:cubicBezTo>
                    <a:pt x="1226005" y="211090"/>
                    <a:pt x="1355691" y="435220"/>
                    <a:pt x="1355691" y="677854"/>
                  </a:cubicBezTo>
                  <a:lnTo>
                    <a:pt x="1353646" y="677860"/>
                  </a:lnTo>
                  <a:lnTo>
                    <a:pt x="1352730" y="676173"/>
                  </a:lnTo>
                  <a:cubicBezTo>
                    <a:pt x="1307430" y="609120"/>
                    <a:pt x="1230716" y="565035"/>
                    <a:pt x="1143705" y="565035"/>
                  </a:cubicBezTo>
                  <a:cubicBezTo>
                    <a:pt x="1056695" y="565035"/>
                    <a:pt x="979980" y="609120"/>
                    <a:pt x="934680" y="676173"/>
                  </a:cubicBezTo>
                  <a:lnTo>
                    <a:pt x="933115" y="679057"/>
                  </a:lnTo>
                  <a:lnTo>
                    <a:pt x="919843" y="679095"/>
                  </a:lnTo>
                  <a:lnTo>
                    <a:pt x="893418" y="611787"/>
                  </a:lnTo>
                  <a:cubicBezTo>
                    <a:pt x="849207" y="539026"/>
                    <a:pt x="769197" y="490422"/>
                    <a:pt x="677836" y="490422"/>
                  </a:cubicBezTo>
                  <a:cubicBezTo>
                    <a:pt x="586475" y="490422"/>
                    <a:pt x="506466" y="539026"/>
                    <a:pt x="462255" y="611787"/>
                  </a:cubicBezTo>
                  <a:lnTo>
                    <a:pt x="435287" y="680475"/>
                  </a:lnTo>
                  <a:lnTo>
                    <a:pt x="423346" y="680509"/>
                  </a:lnTo>
                  <a:lnTo>
                    <a:pt x="420992" y="676173"/>
                  </a:lnTo>
                  <a:cubicBezTo>
                    <a:pt x="375692" y="609120"/>
                    <a:pt x="298978" y="565035"/>
                    <a:pt x="211967" y="565035"/>
                  </a:cubicBezTo>
                  <a:cubicBezTo>
                    <a:pt x="124957" y="565035"/>
                    <a:pt x="48242" y="609120"/>
                    <a:pt x="2942" y="676173"/>
                  </a:cubicBezTo>
                  <a:lnTo>
                    <a:pt x="0" y="681595"/>
                  </a:lnTo>
                  <a:lnTo>
                    <a:pt x="5463" y="591726"/>
                  </a:lnTo>
                  <a:cubicBezTo>
                    <a:pt x="31982" y="384473"/>
                    <a:pt x="153225" y="198955"/>
                    <a:pt x="336682" y="92105"/>
                  </a:cubicBezTo>
                  <a:cubicBezTo>
                    <a:pt x="441514" y="31048"/>
                    <a:pt x="558667" y="335"/>
                    <a:pt x="675906" y="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pPr>
              <a:endParaRPr altLang="en-US" lang="zh-CN">
                <a:solidFill>
                  <a:prstClr val="white"/>
                </a:solidFill>
              </a:endParaRPr>
            </a:p>
          </p:txBody>
        </p:sp>
        <p:sp>
          <p:nvSpPr>
            <p:cNvPr id="1048670" name="任意多边形 10"/>
            <p:cNvSpPr/>
            <p:nvPr/>
          </p:nvSpPr>
          <p:spPr bwMode="auto">
            <a:xfrm>
              <a:off x="9097963" y="406400"/>
              <a:ext cx="1963737" cy="2097088"/>
            </a:xfrm>
            <a:custGeom>
              <a:avLst/>
              <a:gdLst>
                <a:gd name="connsiteX0" fmla="*/ 334781 w 669562"/>
                <a:gd name="connsiteY0" fmla="*/ 0 h 697004"/>
                <a:gd name="connsiteX1" fmla="*/ 571507 w 669562"/>
                <a:gd name="connsiteY1" fmla="*/ 236727 h 697004"/>
                <a:gd name="connsiteX2" fmla="*/ 614406 w 669562"/>
                <a:gd name="connsiteY2" fmla="*/ 657662 h 697004"/>
                <a:gd name="connsiteX3" fmla="*/ 582271 w 669562"/>
                <a:gd name="connsiteY3" fmla="*/ 697003 h 697004"/>
                <a:gd name="connsiteX4" fmla="*/ 581736 w 669562"/>
                <a:gd name="connsiteY4" fmla="*/ 691696 h 697004"/>
                <a:gd name="connsiteX5" fmla="*/ 334782 w 669562"/>
                <a:gd name="connsiteY5" fmla="*/ 490423 h 697004"/>
                <a:gd name="connsiteX6" fmla="*/ 87828 w 669562"/>
                <a:gd name="connsiteY6" fmla="*/ 691696 h 697004"/>
                <a:gd name="connsiteX7" fmla="*/ 87293 w 669562"/>
                <a:gd name="connsiteY7" fmla="*/ 697004 h 697004"/>
                <a:gd name="connsiteX8" fmla="*/ 55156 w 669562"/>
                <a:gd name="connsiteY8" fmla="*/ 657661 h 697004"/>
                <a:gd name="connsiteX9" fmla="*/ 98055 w 669562"/>
                <a:gd name="connsiteY9" fmla="*/ 236726 h 697004"/>
                <a:gd name="connsiteX10" fmla="*/ 334781 w 669562"/>
                <a:gd name="connsiteY10" fmla="*/ 0 h 69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562" h="697004">
                  <a:moveTo>
                    <a:pt x="334781" y="0"/>
                  </a:moveTo>
                  <a:lnTo>
                    <a:pt x="571507" y="236727"/>
                  </a:lnTo>
                  <a:cubicBezTo>
                    <a:pt x="685906" y="351124"/>
                    <a:pt x="700205" y="527715"/>
                    <a:pt x="614406" y="657662"/>
                  </a:cubicBezTo>
                  <a:lnTo>
                    <a:pt x="582271" y="697003"/>
                  </a:lnTo>
                  <a:lnTo>
                    <a:pt x="581736" y="691696"/>
                  </a:lnTo>
                  <a:cubicBezTo>
                    <a:pt x="558231" y="576830"/>
                    <a:pt x="456597" y="490423"/>
                    <a:pt x="334782" y="490423"/>
                  </a:cubicBezTo>
                  <a:cubicBezTo>
                    <a:pt x="212967" y="490423"/>
                    <a:pt x="111334" y="576830"/>
                    <a:pt x="87828" y="691696"/>
                  </a:cubicBezTo>
                  <a:lnTo>
                    <a:pt x="87293" y="697004"/>
                  </a:lnTo>
                  <a:lnTo>
                    <a:pt x="55156" y="657661"/>
                  </a:lnTo>
                  <a:cubicBezTo>
                    <a:pt x="-30643" y="527715"/>
                    <a:pt x="-16344" y="351124"/>
                    <a:pt x="98055" y="236726"/>
                  </a:cubicBezTo>
                  <a:lnTo>
                    <a:pt x="33478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pPr>
              <a:endParaRPr altLang="en-US" lang="zh-CN">
                <a:solidFill>
                  <a:prstClr val="white"/>
                </a:solidFill>
              </a:endParaRPr>
            </a:p>
          </p:txBody>
        </p:sp>
      </p:grpSp>
      <p:sp>
        <p:nvSpPr>
          <p:cNvPr id="1048671" name="任意多边形 7"/>
          <p:cNvSpPr/>
          <p:nvPr/>
        </p:nvSpPr>
        <p:spPr>
          <a:xfrm>
            <a:off x="10895013" y="914400"/>
            <a:ext cx="1587" cy="0"/>
          </a:xfrm>
          <a:custGeom>
            <a:avLst/>
            <a:gdLst>
              <a:gd name="connsiteX0" fmla="*/ 1587 w 1587"/>
              <a:gd name="connsiteY0" fmla="*/ 0 h 685"/>
              <a:gd name="connsiteX1" fmla="*/ 1587 w 1587"/>
              <a:gd name="connsiteY1" fmla="*/ 685 h 685"/>
              <a:gd name="connsiteX2" fmla="*/ 0 w 1587"/>
              <a:gd name="connsiteY2" fmla="*/ 685 h 685"/>
              <a:gd name="connsiteX3" fmla="*/ 1587 w 1587"/>
              <a:gd name="connsiteY3" fmla="*/ 0 h 685"/>
            </a:gdLst>
            <a:ahLst/>
            <a:cxnLst>
              <a:cxn ang="0">
                <a:pos x="connsiteX0" y="connsiteY0"/>
              </a:cxn>
              <a:cxn ang="0">
                <a:pos x="connsiteX1" y="connsiteY1"/>
              </a:cxn>
              <a:cxn ang="0">
                <a:pos x="connsiteX2" y="connsiteY2"/>
              </a:cxn>
              <a:cxn ang="0">
                <a:pos x="connsiteX3" y="connsiteY3"/>
              </a:cxn>
            </a:cxnLst>
            <a:rect l="l" t="t" r="r" b="b"/>
            <a:pathLst>
              <a:path w="1587" h="685">
                <a:moveTo>
                  <a:pt x="1587" y="0"/>
                </a:moveTo>
                <a:lnTo>
                  <a:pt x="1587" y="685"/>
                </a:lnTo>
                <a:lnTo>
                  <a:pt x="0" y="685"/>
                </a:lnTo>
                <a:lnTo>
                  <a:pt x="158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pPr>
            <a:endParaRPr altLang="en-US" lang="zh-CN"/>
          </a:p>
        </p:txBody>
      </p:sp>
      <p:sp>
        <p:nvSpPr>
          <p:cNvPr id="1048672" name="标题 1"/>
          <p:cNvSpPr>
            <a:spLocks noGrp="1"/>
          </p:cNvSpPr>
          <p:nvPr>
            <p:ph type="title" hasCustomPrompt="1"/>
          </p:nvPr>
        </p:nvSpPr>
        <p:spPr>
          <a:xfrm>
            <a:off x="838200" y="1676401"/>
            <a:ext cx="7315200" cy="2320924"/>
          </a:xfrm>
        </p:spPr>
        <p:txBody>
          <a:bodyPr anchor="b">
            <a:normAutofit/>
          </a:bodyPr>
          <a:lstStyle>
            <a:lvl1pPr>
              <a:defRPr sz="6600">
                <a:solidFill>
                  <a:schemeClr val="tx1"/>
                </a:solidFill>
              </a:defRPr>
            </a:lvl1pPr>
          </a:lstStyle>
          <a:p>
            <a:r>
              <a:rPr altLang="en-US" dirty="0" lang="zh-CN"/>
              <a:t>单击此处编辑标题</a:t>
            </a:r>
            <a:endParaRPr altLang="en-US" dirty="0" lang="zh-CN"/>
          </a:p>
        </p:txBody>
      </p:sp>
      <p:sp>
        <p:nvSpPr>
          <p:cNvPr id="1048673" name="日期占位符 2"/>
          <p:cNvSpPr>
            <a:spLocks noGrp="1"/>
          </p:cNvSpPr>
          <p:nvPr>
            <p:ph type="dt" sz="half" idx="10"/>
          </p:nvPr>
        </p:nvSpPr>
        <p:spPr/>
        <p:txBody>
          <a:bodyPr/>
          <a:p>
            <a:fld id="{D04F9F3A-1119-4630-BB08-A40F42CA85B7}" type="datetimeFigureOut">
              <a:rPr altLang="en-US" lang="zh-CN"/>
            </a:fld>
            <a:endParaRPr altLang="en-US" lang="zh-CN"/>
          </a:p>
        </p:txBody>
      </p:sp>
      <p:sp>
        <p:nvSpPr>
          <p:cNvPr id="1048674" name="页脚占位符 3"/>
          <p:cNvSpPr>
            <a:spLocks noGrp="1"/>
          </p:cNvSpPr>
          <p:nvPr>
            <p:ph type="ftr" sz="quarter" idx="11"/>
          </p:nvPr>
        </p:nvSpPr>
        <p:spPr/>
        <p:txBody>
          <a:bodyPr/>
          <a:p>
            <a:endParaRPr altLang="en-US" lang="zh-CN"/>
          </a:p>
        </p:txBody>
      </p:sp>
      <p:sp>
        <p:nvSpPr>
          <p:cNvPr id="1048675" name="灯片编号占位符 4"/>
          <p:cNvSpPr>
            <a:spLocks noGrp="1"/>
          </p:cNvSpPr>
          <p:nvPr>
            <p:ph type="sldNum" sz="quarter" idx="12"/>
          </p:nvPr>
        </p:nvSpPr>
        <p:spPr/>
        <p:txBody>
          <a:bodyPr/>
          <a:p>
            <a:fld id="{D6BCECCD-51B3-45A0-B9C7-9B2FB6DAC79D}" type="slidenum">
              <a:rPr altLang="en-US" lang="zh-CN"/>
            </a:fld>
            <a:endParaRPr altLang="en-US" dirty="0" lang="zh-CN"/>
          </a:p>
        </p:txBody>
      </p:sp>
      <p:sp>
        <p:nvSpPr>
          <p:cNvPr id="1048676" name="内容占位符 18"/>
          <p:cNvSpPr>
            <a:spLocks noGrp="1"/>
          </p:cNvSpPr>
          <p:nvPr>
            <p:ph sz="quarter" idx="13"/>
          </p:nvPr>
        </p:nvSpPr>
        <p:spPr>
          <a:xfrm>
            <a:off x="838200" y="4054475"/>
            <a:ext cx="7315200" cy="1212851"/>
          </a:xfrm>
        </p:spPr>
        <p:txBody>
          <a:bodyPr/>
          <a:lstStyle>
            <a:lvl1pPr indent="0" marL="0">
              <a:buNone/>
            </a:lvl1pPr>
          </a:lstStyle>
          <a:p>
            <a:pPr lvl="0"/>
            <a:r>
              <a:rPr altLang="en-US" dirty="0" lang="zh-CN"/>
              <a:t>单击此处编辑母版文本样式</a:t>
            </a:r>
            <a:endParaRPr altLang="en-US" dirty="0" lang="zh-C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type="blank">
  <p:cSld name="空白">
    <p:spTree>
      <p:nvGrpSpPr>
        <p:cNvPr id="82" name=""/>
        <p:cNvGrpSpPr/>
        <p:nvPr/>
      </p:nvGrpSpPr>
      <p:grpSpPr>
        <a:xfrm>
          <a:off x="0" y="0"/>
          <a:ext cx="0" cy="0"/>
          <a:chOff x="0" y="0"/>
          <a:chExt cx="0" cy="0"/>
        </a:xfrm>
      </p:grpSpPr>
      <p:sp>
        <p:nvSpPr>
          <p:cNvPr id="1048745" name="任意多边形 6"/>
          <p:cNvSpPr/>
          <p:nvPr/>
        </p:nvSpPr>
        <p:spPr>
          <a:xfrm>
            <a:off x="10896600" y="0"/>
            <a:ext cx="914400" cy="914400"/>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912813 w 914400"/>
              <a:gd name="connsiteY3" fmla="*/ 914400 h 914400"/>
              <a:gd name="connsiteX4" fmla="*/ 455613 w 914400"/>
              <a:gd name="connsiteY4" fmla="*/ 717112 h 914400"/>
              <a:gd name="connsiteX5" fmla="*/ 0 w 914400"/>
              <a:gd name="connsiteY5" fmla="*/ 913715 h 914400"/>
              <a:gd name="connsiteX6" fmla="*/ 0 w 914400"/>
              <a:gd name="connsiteY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914400">
                <a:moveTo>
                  <a:pt x="0" y="0"/>
                </a:moveTo>
                <a:lnTo>
                  <a:pt x="914400" y="0"/>
                </a:lnTo>
                <a:lnTo>
                  <a:pt x="914400" y="914400"/>
                </a:lnTo>
                <a:lnTo>
                  <a:pt x="912813" y="914400"/>
                </a:lnTo>
                <a:lnTo>
                  <a:pt x="455613" y="717112"/>
                </a:lnTo>
                <a:lnTo>
                  <a:pt x="0" y="91371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pPr>
            <a:endParaRPr altLang="en-US" lang="zh-CN"/>
          </a:p>
        </p:txBody>
      </p:sp>
      <p:sp>
        <p:nvSpPr>
          <p:cNvPr id="1048746" name="日期占位符 3"/>
          <p:cNvSpPr>
            <a:spLocks noGrp="1"/>
          </p:cNvSpPr>
          <p:nvPr>
            <p:ph type="dt" sz="half" idx="10"/>
          </p:nvPr>
        </p:nvSpPr>
        <p:spPr/>
        <p:txBody>
          <a:bodyPr/>
          <a:p>
            <a:fld id="{784789AC-64BB-4742-97D6-9D329E4F7C73}" type="datetimeFigureOut">
              <a:rPr altLang="en-US" lang="zh-CN"/>
            </a:fld>
            <a:endParaRPr altLang="en-US" lang="zh-CN"/>
          </a:p>
        </p:txBody>
      </p:sp>
      <p:sp>
        <p:nvSpPr>
          <p:cNvPr id="1048747" name="页脚占位符 4"/>
          <p:cNvSpPr>
            <a:spLocks noGrp="1"/>
          </p:cNvSpPr>
          <p:nvPr>
            <p:ph type="ftr" sz="quarter" idx="11"/>
          </p:nvPr>
        </p:nvSpPr>
        <p:spPr/>
        <p:txBody>
          <a:bodyPr/>
          <a:p>
            <a:endParaRPr altLang="en-US" lang="zh-CN"/>
          </a:p>
        </p:txBody>
      </p:sp>
      <p:sp>
        <p:nvSpPr>
          <p:cNvPr id="1048748" name="灯片编号占位符 5"/>
          <p:cNvSpPr>
            <a:spLocks noGrp="1"/>
          </p:cNvSpPr>
          <p:nvPr>
            <p:ph type="sldNum" sz="quarter" idx="12"/>
          </p:nvPr>
        </p:nvSpPr>
        <p:spPr/>
        <p:txBody>
          <a:bodyPr/>
          <a:p>
            <a:fld id="{B8CA92F5-D899-4241-98D6-42F30ECFEE0B}" type="slidenum">
              <a:rPr altLang="en-US" lang="zh-CN"/>
            </a:fld>
            <a:endParaRPr altLang="en-US" lang="zh-C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type="picTx">
  <p:cSld name="图片与标题">
    <p:spTree>
      <p:nvGrpSpPr>
        <p:cNvPr id="72" name=""/>
        <p:cNvGrpSpPr/>
        <p:nvPr/>
      </p:nvGrpSpPr>
      <p:grpSpPr>
        <a:xfrm>
          <a:off x="0" y="0"/>
          <a:ext cx="0" cy="0"/>
          <a:chOff x="0" y="0"/>
          <a:chExt cx="0" cy="0"/>
        </a:xfrm>
      </p:grpSpPr>
      <p:sp>
        <p:nvSpPr>
          <p:cNvPr id="1048686" name="任意多边形 6"/>
          <p:cNvSpPr/>
          <p:nvPr/>
        </p:nvSpPr>
        <p:spPr>
          <a:xfrm>
            <a:off x="10896600" y="0"/>
            <a:ext cx="914400" cy="914400"/>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912813 w 914400"/>
              <a:gd name="connsiteY3" fmla="*/ 914400 h 914400"/>
              <a:gd name="connsiteX4" fmla="*/ 455613 w 914400"/>
              <a:gd name="connsiteY4" fmla="*/ 717112 h 914400"/>
              <a:gd name="connsiteX5" fmla="*/ 0 w 914400"/>
              <a:gd name="connsiteY5" fmla="*/ 913715 h 914400"/>
              <a:gd name="connsiteX6" fmla="*/ 0 w 914400"/>
              <a:gd name="connsiteY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914400">
                <a:moveTo>
                  <a:pt x="0" y="0"/>
                </a:moveTo>
                <a:lnTo>
                  <a:pt x="914400" y="0"/>
                </a:lnTo>
                <a:lnTo>
                  <a:pt x="914400" y="914400"/>
                </a:lnTo>
                <a:lnTo>
                  <a:pt x="912813" y="914400"/>
                </a:lnTo>
                <a:lnTo>
                  <a:pt x="455613" y="717112"/>
                </a:lnTo>
                <a:lnTo>
                  <a:pt x="0" y="91371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pPr>
            <a:endParaRPr altLang="en-US" lang="zh-CN"/>
          </a:p>
        </p:txBody>
      </p:sp>
      <p:sp>
        <p:nvSpPr>
          <p:cNvPr id="1048687" name="标题 1"/>
          <p:cNvSpPr>
            <a:spLocks noGrp="1"/>
          </p:cNvSpPr>
          <p:nvPr>
            <p:ph type="title"/>
          </p:nvPr>
        </p:nvSpPr>
        <p:spPr>
          <a:xfrm>
            <a:off x="839787" y="457200"/>
            <a:ext cx="4165200" cy="1600200"/>
          </a:xfrm>
        </p:spPr>
        <p:txBody>
          <a:bodyPr anchor="t" anchorCtr="0">
            <a:normAutofit/>
          </a:bodyPr>
          <a:lstStyle>
            <a:lvl1pPr>
              <a:defRPr sz="3600"/>
            </a:lvl1pPr>
          </a:lstStyle>
          <a:p>
            <a:r>
              <a:rPr altLang="en-US" dirty="0" lang="zh-CN"/>
              <a:t>单击此处编辑母版标题样式</a:t>
            </a:r>
            <a:endParaRPr altLang="en-US" dirty="0" lang="zh-CN"/>
          </a:p>
        </p:txBody>
      </p:sp>
      <p:sp>
        <p:nvSpPr>
          <p:cNvPr id="1048688" name="图片占位符 2"/>
          <p:cNvSpPr>
            <a:spLocks noChangeAspect="1" noGrp="1"/>
          </p:cNvSpPr>
          <p:nvPr>
            <p:ph type="pic" idx="1"/>
          </p:nvPr>
        </p:nvSpPr>
        <p:spPr>
          <a:xfrm>
            <a:off x="5184000" y="457200"/>
            <a:ext cx="6170400" cy="5403600"/>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altLang="en-US" dirty="0" lang="zh-CN"/>
          </a:p>
        </p:txBody>
      </p:sp>
      <p:sp>
        <p:nvSpPr>
          <p:cNvPr id="1048689" name="文本占位符 3"/>
          <p:cNvSpPr>
            <a:spLocks noGrp="1"/>
          </p:cNvSpPr>
          <p:nvPr>
            <p:ph type="body" sz="half" idx="2"/>
          </p:nvPr>
        </p:nvSpPr>
        <p:spPr>
          <a:xfrm>
            <a:off x="839787" y="2057400"/>
            <a:ext cx="4165200" cy="3811588"/>
          </a:xfrm>
        </p:spPr>
        <p:txBody>
          <a:bodyPr>
            <a:normAutofit/>
          </a:bodyPr>
          <a:lstStyle>
            <a:lvl1pPr indent="0" marL="0">
              <a:buNone/>
              <a:defRPr sz="20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en-US" dirty="0" lang="zh-CN"/>
              <a:t>单击此处编辑母版文本样式</a:t>
            </a:r>
            <a:endParaRPr altLang="en-US" dirty="0" lang="zh-CN"/>
          </a:p>
        </p:txBody>
      </p:sp>
      <p:sp>
        <p:nvSpPr>
          <p:cNvPr id="1048690" name="日期占位符 4"/>
          <p:cNvSpPr>
            <a:spLocks noGrp="1"/>
          </p:cNvSpPr>
          <p:nvPr>
            <p:ph type="dt" sz="half" idx="10"/>
          </p:nvPr>
        </p:nvSpPr>
        <p:spPr/>
        <p:txBody>
          <a:bodyPr/>
          <a:p>
            <a:fld id="{9EFD9D74-47D9-4702-A33C-335B63B48DBF}" type="datetimeFigureOut">
              <a:rPr altLang="en-US" lang="zh-CN" smtClean="0"/>
            </a:fld>
            <a:endParaRPr altLang="en-US" dirty="0" lang="zh-CN"/>
          </a:p>
        </p:txBody>
      </p:sp>
      <p:sp>
        <p:nvSpPr>
          <p:cNvPr id="1048691" name="页脚占位符 5"/>
          <p:cNvSpPr>
            <a:spLocks noGrp="1"/>
          </p:cNvSpPr>
          <p:nvPr>
            <p:ph type="ftr" sz="quarter" idx="11"/>
          </p:nvPr>
        </p:nvSpPr>
        <p:spPr/>
        <p:txBody>
          <a:bodyPr/>
          <a:p>
            <a:endParaRPr altLang="en-US" dirty="0" lang="zh-CN"/>
          </a:p>
        </p:txBody>
      </p:sp>
      <p:sp>
        <p:nvSpPr>
          <p:cNvPr id="1048692" name="灯片编号占位符 6"/>
          <p:cNvSpPr>
            <a:spLocks noGrp="1"/>
          </p:cNvSpPr>
          <p:nvPr>
            <p:ph type="sldNum" sz="quarter" idx="12"/>
          </p:nvPr>
        </p:nvSpPr>
        <p:spPr/>
        <p:txBody>
          <a:bodyPr/>
          <a:p>
            <a:fld id="{FABC47A4-756D-490B-A52F-7D9E2C9FC05F}" type="slidenum">
              <a:rPr altLang="en-US" lang="zh-CN" smtClean="0"/>
            </a:fld>
            <a:endParaRPr altLang="en-US" lang="zh-C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type="vertTitleAndTx">
  <p:cSld name="竖排标题与文本">
    <p:spTree>
      <p:nvGrpSpPr>
        <p:cNvPr id="81" name=""/>
        <p:cNvGrpSpPr/>
        <p:nvPr/>
      </p:nvGrpSpPr>
      <p:grpSpPr>
        <a:xfrm>
          <a:off x="0" y="0"/>
          <a:ext cx="0" cy="0"/>
          <a:chOff x="0" y="0"/>
          <a:chExt cx="0" cy="0"/>
        </a:xfrm>
      </p:grpSpPr>
      <p:sp>
        <p:nvSpPr>
          <p:cNvPr id="1048739" name="任意多边形 6"/>
          <p:cNvSpPr/>
          <p:nvPr/>
        </p:nvSpPr>
        <p:spPr>
          <a:xfrm>
            <a:off x="10896600" y="0"/>
            <a:ext cx="914400" cy="914400"/>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912813 w 914400"/>
              <a:gd name="connsiteY3" fmla="*/ 914400 h 914400"/>
              <a:gd name="connsiteX4" fmla="*/ 455613 w 914400"/>
              <a:gd name="connsiteY4" fmla="*/ 717112 h 914400"/>
              <a:gd name="connsiteX5" fmla="*/ 0 w 914400"/>
              <a:gd name="connsiteY5" fmla="*/ 913715 h 914400"/>
              <a:gd name="connsiteX6" fmla="*/ 0 w 914400"/>
              <a:gd name="connsiteY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914400">
                <a:moveTo>
                  <a:pt x="0" y="0"/>
                </a:moveTo>
                <a:lnTo>
                  <a:pt x="914400" y="0"/>
                </a:lnTo>
                <a:lnTo>
                  <a:pt x="914400" y="914400"/>
                </a:lnTo>
                <a:lnTo>
                  <a:pt x="912813" y="914400"/>
                </a:lnTo>
                <a:lnTo>
                  <a:pt x="455613" y="717112"/>
                </a:lnTo>
                <a:lnTo>
                  <a:pt x="0" y="91371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pPr>
            <a:endParaRPr altLang="en-US" lang="zh-CN"/>
          </a:p>
        </p:txBody>
      </p:sp>
      <p:sp>
        <p:nvSpPr>
          <p:cNvPr id="1048740" name="竖排标题 1"/>
          <p:cNvSpPr>
            <a:spLocks noGrp="1"/>
          </p:cNvSpPr>
          <p:nvPr>
            <p:ph type="title" orient="vert"/>
          </p:nvPr>
        </p:nvSpPr>
        <p:spPr>
          <a:xfrm>
            <a:off x="9824484" y="365125"/>
            <a:ext cx="1529316" cy="5811838"/>
          </a:xfrm>
        </p:spPr>
        <p:txBody>
          <a:bodyPr vert="eaVert">
            <a:normAutofit/>
          </a:bodyPr>
          <a:lstStyle>
            <a:lvl1pPr>
              <a:defRPr sz="3600"/>
            </a:lvl1pPr>
          </a:lstStyle>
          <a:p>
            <a:r>
              <a:rPr altLang="en-US" lang="zh-CN"/>
              <a:t>单击此处编辑母版标题样式</a:t>
            </a:r>
            <a:endParaRPr altLang="en-US" lang="zh-CN"/>
          </a:p>
        </p:txBody>
      </p:sp>
      <p:sp>
        <p:nvSpPr>
          <p:cNvPr id="1048741" name="竖排文字占位符 2"/>
          <p:cNvSpPr>
            <a:spLocks noGrp="1"/>
          </p:cNvSpPr>
          <p:nvPr>
            <p:ph type="body" orient="vert" idx="1"/>
          </p:nvPr>
        </p:nvSpPr>
        <p:spPr>
          <a:xfrm>
            <a:off x="838200" y="365125"/>
            <a:ext cx="8879958" cy="5811838"/>
          </a:xfrm>
        </p:spPr>
        <p:txBody>
          <a:bodyPr vert="eaVert"/>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t>第三级</a:t>
            </a:r>
            <a:endParaRPr altLang="en-US" dirty="0" lang="zh-CN"/>
          </a:p>
          <a:p>
            <a:pPr lvl="3"/>
            <a:r>
              <a:rPr altLang="en-US" dirty="0" lang="zh-CN"/>
              <a:t>第四级</a:t>
            </a:r>
            <a:endParaRPr altLang="en-US" dirty="0" lang="zh-CN"/>
          </a:p>
          <a:p>
            <a:pPr lvl="4"/>
            <a:r>
              <a:rPr altLang="en-US" dirty="0" lang="zh-CN"/>
              <a:t>第五级</a:t>
            </a:r>
            <a:endParaRPr altLang="en-US" dirty="0" lang="zh-CN"/>
          </a:p>
        </p:txBody>
      </p:sp>
      <p:sp>
        <p:nvSpPr>
          <p:cNvPr id="1048742" name="日期占位符 3"/>
          <p:cNvSpPr>
            <a:spLocks noGrp="1"/>
          </p:cNvSpPr>
          <p:nvPr>
            <p:ph type="dt" sz="half" idx="10"/>
          </p:nvPr>
        </p:nvSpPr>
        <p:spPr/>
        <p:txBody>
          <a:bodyPr/>
          <a:p>
            <a:fld id="{760FBDFE-C587-4B4C-A407-44438C67B59E}" type="datetimeFigureOut">
              <a:rPr altLang="en-US" lang="zh-CN" smtClean="0"/>
            </a:fld>
            <a:endParaRPr altLang="en-US" lang="zh-CN"/>
          </a:p>
        </p:txBody>
      </p:sp>
      <p:sp>
        <p:nvSpPr>
          <p:cNvPr id="1048743" name="页脚占位符 4"/>
          <p:cNvSpPr>
            <a:spLocks noGrp="1"/>
          </p:cNvSpPr>
          <p:nvPr>
            <p:ph type="ftr" sz="quarter" idx="11"/>
          </p:nvPr>
        </p:nvSpPr>
        <p:spPr/>
        <p:txBody>
          <a:bodyPr/>
          <a:p>
            <a:endParaRPr altLang="en-US" lang="zh-CN"/>
          </a:p>
        </p:txBody>
      </p:sp>
      <p:sp>
        <p:nvSpPr>
          <p:cNvPr id="1048744" name="灯片编号占位符 5"/>
          <p:cNvSpPr>
            <a:spLocks noGrp="1"/>
          </p:cNvSpPr>
          <p:nvPr>
            <p:ph type="sldNum" sz="quarter" idx="12"/>
          </p:nvPr>
        </p:nvSpPr>
        <p:spPr/>
        <p:txBody>
          <a:bodyPr/>
          <a:p>
            <a:fld id="{49AE70B2-8BF9-45C0-BB95-33D1B9D3A854}" type="slidenum">
              <a:rPr altLang="en-US" lang="zh-CN" smtClean="0"/>
            </a:fld>
            <a:endParaRPr altLang="en-US" 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标题和内容">
    <p:spTree>
      <p:nvGrpSpPr>
        <p:cNvPr id="84" name=""/>
        <p:cNvGrpSpPr/>
        <p:nvPr/>
      </p:nvGrpSpPr>
      <p:grpSpPr>
        <a:xfrm>
          <a:off x="0" y="0"/>
          <a:ext cx="0" cy="0"/>
          <a:chOff x="0" y="0"/>
          <a:chExt cx="0" cy="0"/>
        </a:xfrm>
      </p:grpSpPr>
      <p:sp>
        <p:nvSpPr>
          <p:cNvPr id="1048753" name="标题 1"/>
          <p:cNvSpPr>
            <a:spLocks noGrp="1"/>
          </p:cNvSpPr>
          <p:nvPr>
            <p:ph type="title"/>
          </p:nvPr>
        </p:nvSpPr>
        <p:spPr/>
        <p:txBody>
          <a:bodyPr/>
          <a:p>
            <a:r>
              <a:rPr altLang="en-US" lang="zh-CN" smtClean="0"/>
              <a:t>单击此处编辑母版标题样式</a:t>
            </a:r>
            <a:endParaRPr altLang="en-US" lang="zh-CN"/>
          </a:p>
        </p:txBody>
      </p:sp>
      <p:sp>
        <p:nvSpPr>
          <p:cNvPr id="1048754" name="内容占位符 2"/>
          <p:cNvSpPr>
            <a:spLocks noGrp="1"/>
          </p:cNvSpPr>
          <p:nvPr>
            <p:ph idx="1"/>
          </p:nvPr>
        </p:nvSpPr>
        <p:spPr/>
        <p:txBody>
          <a:bodyPr/>
          <a:p>
            <a:pPr lvl="0"/>
            <a:r>
              <a:rPr altLang="en-US" lang="zh-CN" smtClean="0"/>
              <a:t>单击此处编辑母版文本样式</a:t>
            </a:r>
            <a:endParaRPr altLang="en-US" lang="zh-CN" smtClean="0"/>
          </a:p>
          <a:p>
            <a:pPr lvl="1"/>
            <a:r>
              <a:rPr altLang="en-US" lang="zh-CN" smtClean="0"/>
              <a:t>第二级</a:t>
            </a:r>
            <a:endParaRPr altLang="en-US" lang="zh-CN" smtClean="0"/>
          </a:p>
          <a:p>
            <a:pPr lvl="2"/>
            <a:r>
              <a:rPr altLang="en-US" lang="zh-CN" smtClean="0"/>
              <a:t>第三级</a:t>
            </a:r>
            <a:endParaRPr altLang="en-US" lang="zh-CN" smtClean="0"/>
          </a:p>
          <a:p>
            <a:pPr lvl="3"/>
            <a:r>
              <a:rPr altLang="en-US" lang="zh-CN" smtClean="0"/>
              <a:t>第四级</a:t>
            </a:r>
            <a:endParaRPr altLang="en-US" lang="zh-CN" smtClean="0"/>
          </a:p>
          <a:p>
            <a:pPr lvl="4"/>
            <a:r>
              <a:rPr altLang="en-US" lang="zh-CN" smtClean="0"/>
              <a:t>第五级</a:t>
            </a:r>
            <a:endParaRPr altLang="en-US" lang="zh-CN"/>
          </a:p>
        </p:txBody>
      </p:sp>
      <p:sp>
        <p:nvSpPr>
          <p:cNvPr id="1048755" name="日期占位符 3"/>
          <p:cNvSpPr>
            <a:spLocks noGrp="1"/>
          </p:cNvSpPr>
          <p:nvPr>
            <p:ph type="dt" sz="half" idx="10"/>
          </p:nvPr>
        </p:nvSpPr>
        <p:spPr/>
        <p:txBody>
          <a:bodyPr/>
          <a:p>
            <a:fld id="{82F288E0-7875-42C4-84C8-98DBBD3BF4D2}" type="datetimeFigureOut">
              <a:rPr altLang="en-US" lang="zh-CN" smtClean="0"/>
            </a:fld>
            <a:endParaRPr altLang="en-US" lang="zh-CN"/>
          </a:p>
        </p:txBody>
      </p:sp>
      <p:sp>
        <p:nvSpPr>
          <p:cNvPr id="1048756" name="页脚占位符 4"/>
          <p:cNvSpPr>
            <a:spLocks noGrp="1"/>
          </p:cNvSpPr>
          <p:nvPr>
            <p:ph type="ftr" sz="quarter" idx="11"/>
          </p:nvPr>
        </p:nvSpPr>
        <p:spPr/>
        <p:txBody>
          <a:bodyPr/>
          <a:p>
            <a:endParaRPr altLang="en-US" lang="zh-CN"/>
          </a:p>
        </p:txBody>
      </p:sp>
      <p:sp>
        <p:nvSpPr>
          <p:cNvPr id="1048757" name="灯片编号占位符 5"/>
          <p:cNvSpPr>
            <a:spLocks noGrp="1"/>
          </p:cNvSpPr>
          <p:nvPr>
            <p:ph type="sldNum" sz="quarter" idx="12"/>
          </p:nvPr>
        </p:nvSpPr>
        <p:spPr/>
        <p:txBody>
          <a:bodyPr/>
          <a:p>
            <a:fld id="{7D9BB5D0-35E4-459D-AEF3-FE4D7C45CC19}" type="slidenum">
              <a:rPr altLang="en-US" lang="zh-CN" smtClean="0"/>
            </a:fld>
            <a:endParaRPr altLang="en-US" 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78" name=""/>
        <p:cNvGrpSpPr/>
        <p:nvPr/>
      </p:nvGrpSpPr>
      <p:grpSpPr>
        <a:xfrm>
          <a:off x="0" y="0"/>
          <a:ext cx="0" cy="0"/>
          <a:chOff x="0" y="0"/>
          <a:chExt cx="0" cy="0"/>
        </a:xfrm>
      </p:grpSpPr>
      <p:sp>
        <p:nvSpPr>
          <p:cNvPr id="1048718" name="任意多边形 6"/>
          <p:cNvSpPr/>
          <p:nvPr/>
        </p:nvSpPr>
        <p:spPr>
          <a:xfrm>
            <a:off x="10896600" y="0"/>
            <a:ext cx="914400" cy="914400"/>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912813 w 914400"/>
              <a:gd name="connsiteY3" fmla="*/ 914400 h 914400"/>
              <a:gd name="connsiteX4" fmla="*/ 455613 w 914400"/>
              <a:gd name="connsiteY4" fmla="*/ 717112 h 914400"/>
              <a:gd name="connsiteX5" fmla="*/ 0 w 914400"/>
              <a:gd name="connsiteY5" fmla="*/ 913715 h 914400"/>
              <a:gd name="connsiteX6" fmla="*/ 0 w 914400"/>
              <a:gd name="connsiteY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914400">
                <a:moveTo>
                  <a:pt x="0" y="0"/>
                </a:moveTo>
                <a:lnTo>
                  <a:pt x="914400" y="0"/>
                </a:lnTo>
                <a:lnTo>
                  <a:pt x="914400" y="914400"/>
                </a:lnTo>
                <a:lnTo>
                  <a:pt x="912813" y="914400"/>
                </a:lnTo>
                <a:lnTo>
                  <a:pt x="455613" y="717112"/>
                </a:lnTo>
                <a:lnTo>
                  <a:pt x="0" y="91371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pPr>
            <a:endParaRPr altLang="en-US" lang="zh-CN"/>
          </a:p>
        </p:txBody>
      </p:sp>
      <p:sp>
        <p:nvSpPr>
          <p:cNvPr id="1048719" name="日期占位符 2"/>
          <p:cNvSpPr>
            <a:spLocks noGrp="1"/>
          </p:cNvSpPr>
          <p:nvPr>
            <p:ph type="dt" sz="half" idx="10"/>
          </p:nvPr>
        </p:nvSpPr>
        <p:spPr/>
        <p:txBody>
          <a:bodyPr/>
          <a:p>
            <a:fld id="{760FBDFE-C587-4B4C-A407-44438C67B59E}" type="datetimeFigureOut">
              <a:rPr altLang="en-US" lang="zh-CN" smtClean="0"/>
            </a:fld>
            <a:endParaRPr altLang="en-US" lang="zh-CN"/>
          </a:p>
        </p:txBody>
      </p:sp>
      <p:sp>
        <p:nvSpPr>
          <p:cNvPr id="1048720" name="页脚占位符 3"/>
          <p:cNvSpPr>
            <a:spLocks noGrp="1"/>
          </p:cNvSpPr>
          <p:nvPr>
            <p:ph type="ftr" sz="quarter" idx="11"/>
          </p:nvPr>
        </p:nvSpPr>
        <p:spPr/>
        <p:txBody>
          <a:bodyPr/>
          <a:p>
            <a:endParaRPr altLang="en-US" lang="zh-CN"/>
          </a:p>
        </p:txBody>
      </p:sp>
      <p:sp>
        <p:nvSpPr>
          <p:cNvPr id="1048721" name="灯片编号占位符 4"/>
          <p:cNvSpPr>
            <a:spLocks noGrp="1"/>
          </p:cNvSpPr>
          <p:nvPr>
            <p:ph type="sldNum" sz="quarter" idx="12"/>
          </p:nvPr>
        </p:nvSpPr>
        <p:spPr/>
        <p:txBody>
          <a:bodyPr/>
          <a:p>
            <a:fld id="{49AE70B2-8BF9-45C0-BB95-33D1B9D3A854}" type="slidenum">
              <a:rPr altLang="en-US" lang="zh-CN" smtClean="0"/>
            </a:fld>
            <a:endParaRPr altLang="en-US" lang="zh-CN"/>
          </a:p>
        </p:txBody>
      </p:sp>
      <p:sp>
        <p:nvSpPr>
          <p:cNvPr id="1048722" name="内容占位符 6"/>
          <p:cNvSpPr>
            <a:spLocks noGrp="1"/>
          </p:cNvSpPr>
          <p:nvPr>
            <p:ph sz="quarter" idx="13"/>
          </p:nvPr>
        </p:nvSpPr>
        <p:spPr>
          <a:xfrm>
            <a:off x="838200" y="551543"/>
            <a:ext cx="10515600" cy="5558971"/>
          </a:xfrm>
        </p:spPr>
        <p:txBody>
          <a:bodyPr/>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t>第三级</a:t>
            </a:r>
            <a:endParaRPr altLang="en-US" dirty="0" lang="zh-CN"/>
          </a:p>
          <a:p>
            <a:pPr lvl="3"/>
            <a:r>
              <a:rPr altLang="en-US" dirty="0" lang="zh-CN"/>
              <a:t>第四级</a:t>
            </a:r>
            <a:endParaRPr altLang="en-US" dirty="0" lang="zh-CN"/>
          </a:p>
          <a:p>
            <a:pPr lvl="4"/>
            <a:r>
              <a:rPr altLang="en-US" dirty="0" lang="zh-CN"/>
              <a:t>第五级</a:t>
            </a:r>
            <a:endParaRPr altLang="en-US" dirty="0" 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节标题">
    <p:spTree>
      <p:nvGrpSpPr>
        <p:cNvPr id="87" name=""/>
        <p:cNvGrpSpPr/>
        <p:nvPr/>
      </p:nvGrpSpPr>
      <p:grpSpPr>
        <a:xfrm>
          <a:off x="0" y="0"/>
          <a:ext cx="0" cy="0"/>
          <a:chOff x="0" y="0"/>
          <a:chExt cx="0" cy="0"/>
        </a:xfrm>
      </p:grpSpPr>
      <p:sp>
        <p:nvSpPr>
          <p:cNvPr id="1048767" name="标题 1"/>
          <p:cNvSpPr>
            <a:spLocks noGrp="1"/>
          </p:cNvSpPr>
          <p:nvPr>
            <p:ph type="title"/>
          </p:nvPr>
        </p:nvSpPr>
        <p:spPr>
          <a:xfrm>
            <a:off x="831850" y="1709738"/>
            <a:ext cx="10515600" cy="2852737"/>
          </a:xfrm>
        </p:spPr>
        <p:txBody>
          <a:bodyPr anchor="b"/>
          <a:lstStyle>
            <a:lvl1pPr>
              <a:defRPr sz="6000"/>
            </a:lvl1pPr>
          </a:lstStyle>
          <a:p>
            <a:r>
              <a:rPr altLang="en-US" lang="zh-CN" smtClean="0"/>
              <a:t>单击此处编辑母版标题样式</a:t>
            </a:r>
            <a:endParaRPr altLang="en-US" lang="zh-CN"/>
          </a:p>
        </p:txBody>
      </p:sp>
      <p:sp>
        <p:nvSpPr>
          <p:cNvPr id="1048768" name="文本占位符 2"/>
          <p:cNvSpPr>
            <a:spLocks noGrp="1"/>
          </p:cNvSpPr>
          <p:nvPr>
            <p:ph type="body" idx="1"/>
          </p:nvPr>
        </p:nvSpPr>
        <p:spPr>
          <a:xfrm>
            <a:off x="831850" y="4589463"/>
            <a:ext cx="10515600" cy="1500187"/>
          </a:xfrm>
        </p:spPr>
        <p:txBody>
          <a:bodyPr/>
          <a:lstStyle>
            <a:lvl1pPr indent="0" marL="0">
              <a:buNone/>
              <a:defRPr sz="2400">
                <a:solidFill>
                  <a:schemeClr val="tx1">
                    <a:tint val="75000"/>
                  </a:schemeClr>
                </a:solidFill>
              </a:defRPr>
            </a:lvl1pPr>
            <a:lvl2pPr indent="0" marL="457200">
              <a:buNone/>
              <a:defRPr sz="2000">
                <a:solidFill>
                  <a:schemeClr val="tx1">
                    <a:tint val="75000"/>
                  </a:schemeClr>
                </a:solidFill>
              </a:defRPr>
            </a:lvl2pPr>
            <a:lvl3pPr indent="0" marL="914400">
              <a:buNone/>
              <a:defRPr sz="1800">
                <a:solidFill>
                  <a:schemeClr val="tx1">
                    <a:tint val="75000"/>
                  </a:schemeClr>
                </a:solidFill>
              </a:defRPr>
            </a:lvl3pPr>
            <a:lvl4pPr indent="0" marL="1371600">
              <a:buNone/>
              <a:defRPr sz="1600">
                <a:solidFill>
                  <a:schemeClr val="tx1">
                    <a:tint val="75000"/>
                  </a:schemeClr>
                </a:solidFill>
              </a:defRPr>
            </a:lvl4pPr>
            <a:lvl5pPr indent="0" marL="1828800">
              <a:buNone/>
              <a:defRPr sz="1600">
                <a:solidFill>
                  <a:schemeClr val="tx1">
                    <a:tint val="75000"/>
                  </a:schemeClr>
                </a:solidFill>
              </a:defRPr>
            </a:lvl5pPr>
            <a:lvl6pPr indent="0" marL="2286000">
              <a:buNone/>
              <a:defRPr sz="1600">
                <a:solidFill>
                  <a:schemeClr val="tx1">
                    <a:tint val="75000"/>
                  </a:schemeClr>
                </a:solidFill>
              </a:defRPr>
            </a:lvl6pPr>
            <a:lvl7pPr indent="0" marL="2743200">
              <a:buNone/>
              <a:defRPr sz="1600">
                <a:solidFill>
                  <a:schemeClr val="tx1">
                    <a:tint val="75000"/>
                  </a:schemeClr>
                </a:solidFill>
              </a:defRPr>
            </a:lvl7pPr>
            <a:lvl8pPr indent="0" marL="3200400">
              <a:buNone/>
              <a:defRPr sz="1600">
                <a:solidFill>
                  <a:schemeClr val="tx1">
                    <a:tint val="75000"/>
                  </a:schemeClr>
                </a:solidFill>
              </a:defRPr>
            </a:lvl8pPr>
            <a:lvl9pPr indent="0" marL="3657600">
              <a:buNone/>
              <a:defRPr sz="1600">
                <a:solidFill>
                  <a:schemeClr val="tx1">
                    <a:tint val="75000"/>
                  </a:schemeClr>
                </a:solidFill>
              </a:defRPr>
            </a:lvl9pPr>
          </a:lstStyle>
          <a:p>
            <a:pPr lvl="0"/>
            <a:r>
              <a:rPr altLang="en-US" lang="zh-CN" smtClean="0"/>
              <a:t>单击此处编辑母版文本样式</a:t>
            </a:r>
            <a:endParaRPr altLang="en-US" lang="zh-CN" smtClean="0"/>
          </a:p>
        </p:txBody>
      </p:sp>
      <p:sp>
        <p:nvSpPr>
          <p:cNvPr id="1048769" name="日期占位符 3"/>
          <p:cNvSpPr>
            <a:spLocks noGrp="1"/>
          </p:cNvSpPr>
          <p:nvPr>
            <p:ph type="dt" sz="half" idx="10"/>
          </p:nvPr>
        </p:nvSpPr>
        <p:spPr/>
        <p:txBody>
          <a:bodyPr/>
          <a:p>
            <a:fld id="{82F288E0-7875-42C4-84C8-98DBBD3BF4D2}" type="datetimeFigureOut">
              <a:rPr altLang="en-US" lang="zh-CN" smtClean="0"/>
            </a:fld>
            <a:endParaRPr altLang="en-US" lang="zh-CN"/>
          </a:p>
        </p:txBody>
      </p:sp>
      <p:sp>
        <p:nvSpPr>
          <p:cNvPr id="1048770" name="页脚占位符 4"/>
          <p:cNvSpPr>
            <a:spLocks noGrp="1"/>
          </p:cNvSpPr>
          <p:nvPr>
            <p:ph type="ftr" sz="quarter" idx="11"/>
          </p:nvPr>
        </p:nvSpPr>
        <p:spPr/>
        <p:txBody>
          <a:bodyPr/>
          <a:p>
            <a:endParaRPr altLang="en-US" lang="zh-CN"/>
          </a:p>
        </p:txBody>
      </p:sp>
      <p:sp>
        <p:nvSpPr>
          <p:cNvPr id="1048771" name="灯片编号占位符 5"/>
          <p:cNvSpPr>
            <a:spLocks noGrp="1"/>
          </p:cNvSpPr>
          <p:nvPr>
            <p:ph type="sldNum" sz="quarter" idx="12"/>
          </p:nvPr>
        </p:nvSpPr>
        <p:spPr/>
        <p:txBody>
          <a:bodyPr/>
          <a:p>
            <a:fld id="{7D9BB5D0-35E4-459D-AEF3-FE4D7C45CC19}" type="slidenum">
              <a:rPr altLang="en-US" lang="zh-CN" smtClean="0"/>
            </a:fld>
            <a:endParaRPr altLang="en-US" 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两栏内容">
    <p:spTree>
      <p:nvGrpSpPr>
        <p:cNvPr id="88" name=""/>
        <p:cNvGrpSpPr/>
        <p:nvPr/>
      </p:nvGrpSpPr>
      <p:grpSpPr>
        <a:xfrm>
          <a:off x="0" y="0"/>
          <a:ext cx="0" cy="0"/>
          <a:chOff x="0" y="0"/>
          <a:chExt cx="0" cy="0"/>
        </a:xfrm>
      </p:grpSpPr>
      <p:sp>
        <p:nvSpPr>
          <p:cNvPr id="1048772" name="标题 1"/>
          <p:cNvSpPr>
            <a:spLocks noGrp="1"/>
          </p:cNvSpPr>
          <p:nvPr>
            <p:ph type="title"/>
          </p:nvPr>
        </p:nvSpPr>
        <p:spPr/>
        <p:txBody>
          <a:bodyPr/>
          <a:p>
            <a:r>
              <a:rPr altLang="en-US" lang="zh-CN" smtClean="0"/>
              <a:t>单击此处编辑母版标题样式</a:t>
            </a:r>
            <a:endParaRPr altLang="en-US" lang="zh-CN"/>
          </a:p>
        </p:txBody>
      </p:sp>
      <p:sp>
        <p:nvSpPr>
          <p:cNvPr id="1048773" name="内容占位符 2"/>
          <p:cNvSpPr>
            <a:spLocks noGrp="1"/>
          </p:cNvSpPr>
          <p:nvPr>
            <p:ph sz="half" idx="1"/>
          </p:nvPr>
        </p:nvSpPr>
        <p:spPr>
          <a:xfrm>
            <a:off x="838200" y="1825625"/>
            <a:ext cx="5181600" cy="4351338"/>
          </a:xfrm>
        </p:spPr>
        <p:txBody>
          <a:bodyPr/>
          <a:p>
            <a:pPr lvl="0"/>
            <a:r>
              <a:rPr altLang="en-US" lang="zh-CN" smtClean="0"/>
              <a:t>单击此处编辑母版文本样式</a:t>
            </a:r>
            <a:endParaRPr altLang="en-US" lang="zh-CN" smtClean="0"/>
          </a:p>
          <a:p>
            <a:pPr lvl="1"/>
            <a:r>
              <a:rPr altLang="en-US" lang="zh-CN" smtClean="0"/>
              <a:t>第二级</a:t>
            </a:r>
            <a:endParaRPr altLang="en-US" lang="zh-CN" smtClean="0"/>
          </a:p>
          <a:p>
            <a:pPr lvl="2"/>
            <a:r>
              <a:rPr altLang="en-US" lang="zh-CN" smtClean="0"/>
              <a:t>第三级</a:t>
            </a:r>
            <a:endParaRPr altLang="en-US" lang="zh-CN" smtClean="0"/>
          </a:p>
          <a:p>
            <a:pPr lvl="3"/>
            <a:r>
              <a:rPr altLang="en-US" lang="zh-CN" smtClean="0"/>
              <a:t>第四级</a:t>
            </a:r>
            <a:endParaRPr altLang="en-US" lang="zh-CN" smtClean="0"/>
          </a:p>
          <a:p>
            <a:pPr lvl="4"/>
            <a:r>
              <a:rPr altLang="en-US" lang="zh-CN" smtClean="0"/>
              <a:t>第五级</a:t>
            </a:r>
            <a:endParaRPr altLang="en-US" lang="zh-CN"/>
          </a:p>
        </p:txBody>
      </p:sp>
      <p:sp>
        <p:nvSpPr>
          <p:cNvPr id="1048774" name="内容占位符 3"/>
          <p:cNvSpPr>
            <a:spLocks noGrp="1"/>
          </p:cNvSpPr>
          <p:nvPr>
            <p:ph sz="half" idx="2"/>
          </p:nvPr>
        </p:nvSpPr>
        <p:spPr>
          <a:xfrm>
            <a:off x="6172200" y="1825625"/>
            <a:ext cx="5181600" cy="4351338"/>
          </a:xfrm>
        </p:spPr>
        <p:txBody>
          <a:bodyPr/>
          <a:p>
            <a:pPr lvl="0"/>
            <a:r>
              <a:rPr altLang="en-US" lang="zh-CN" smtClean="0"/>
              <a:t>单击此处编辑母版文本样式</a:t>
            </a:r>
            <a:endParaRPr altLang="en-US" lang="zh-CN" smtClean="0"/>
          </a:p>
          <a:p>
            <a:pPr lvl="1"/>
            <a:r>
              <a:rPr altLang="en-US" lang="zh-CN" smtClean="0"/>
              <a:t>第二级</a:t>
            </a:r>
            <a:endParaRPr altLang="en-US" lang="zh-CN" smtClean="0"/>
          </a:p>
          <a:p>
            <a:pPr lvl="2"/>
            <a:r>
              <a:rPr altLang="en-US" lang="zh-CN" smtClean="0"/>
              <a:t>第三级</a:t>
            </a:r>
            <a:endParaRPr altLang="en-US" lang="zh-CN" smtClean="0"/>
          </a:p>
          <a:p>
            <a:pPr lvl="3"/>
            <a:r>
              <a:rPr altLang="en-US" lang="zh-CN" smtClean="0"/>
              <a:t>第四级</a:t>
            </a:r>
            <a:endParaRPr altLang="en-US" lang="zh-CN" smtClean="0"/>
          </a:p>
          <a:p>
            <a:pPr lvl="4"/>
            <a:r>
              <a:rPr altLang="en-US" lang="zh-CN" smtClean="0"/>
              <a:t>第五级</a:t>
            </a:r>
            <a:endParaRPr altLang="en-US" lang="zh-CN"/>
          </a:p>
        </p:txBody>
      </p:sp>
      <p:sp>
        <p:nvSpPr>
          <p:cNvPr id="1048775" name="日期占位符 4"/>
          <p:cNvSpPr>
            <a:spLocks noGrp="1"/>
          </p:cNvSpPr>
          <p:nvPr>
            <p:ph type="dt" sz="half" idx="10"/>
          </p:nvPr>
        </p:nvSpPr>
        <p:spPr/>
        <p:txBody>
          <a:bodyPr/>
          <a:p>
            <a:fld id="{82F288E0-7875-42C4-84C8-98DBBD3BF4D2}" type="datetimeFigureOut">
              <a:rPr altLang="en-US" lang="zh-CN" smtClean="0"/>
            </a:fld>
            <a:endParaRPr altLang="en-US" lang="zh-CN"/>
          </a:p>
        </p:txBody>
      </p:sp>
      <p:sp>
        <p:nvSpPr>
          <p:cNvPr id="1048776" name="页脚占位符 5"/>
          <p:cNvSpPr>
            <a:spLocks noGrp="1"/>
          </p:cNvSpPr>
          <p:nvPr>
            <p:ph type="ftr" sz="quarter" idx="11"/>
          </p:nvPr>
        </p:nvSpPr>
        <p:spPr/>
        <p:txBody>
          <a:bodyPr/>
          <a:p>
            <a:endParaRPr altLang="en-US" lang="zh-CN"/>
          </a:p>
        </p:txBody>
      </p:sp>
      <p:sp>
        <p:nvSpPr>
          <p:cNvPr id="1048777" name="灯片编号占位符 6"/>
          <p:cNvSpPr>
            <a:spLocks noGrp="1"/>
          </p:cNvSpPr>
          <p:nvPr>
            <p:ph type="sldNum" sz="quarter" idx="12"/>
          </p:nvPr>
        </p:nvSpPr>
        <p:spPr/>
        <p:txBody>
          <a:bodyPr/>
          <a:p>
            <a:fld id="{7D9BB5D0-35E4-459D-AEF3-FE4D7C45CC19}" type="slidenum">
              <a:rPr altLang="en-US" lang="zh-CN" smtClean="0"/>
            </a:fld>
            <a:endParaRPr altLang="en-US" 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比较">
    <p:spTree>
      <p:nvGrpSpPr>
        <p:cNvPr id="89" name=""/>
        <p:cNvGrpSpPr/>
        <p:nvPr/>
      </p:nvGrpSpPr>
      <p:grpSpPr>
        <a:xfrm>
          <a:off x="0" y="0"/>
          <a:ext cx="0" cy="0"/>
          <a:chOff x="0" y="0"/>
          <a:chExt cx="0" cy="0"/>
        </a:xfrm>
      </p:grpSpPr>
      <p:sp>
        <p:nvSpPr>
          <p:cNvPr id="1048778" name="标题 1"/>
          <p:cNvSpPr>
            <a:spLocks noGrp="1"/>
          </p:cNvSpPr>
          <p:nvPr>
            <p:ph type="title"/>
          </p:nvPr>
        </p:nvSpPr>
        <p:spPr>
          <a:xfrm>
            <a:off x="839788" y="365125"/>
            <a:ext cx="10515600" cy="1325563"/>
          </a:xfrm>
        </p:spPr>
        <p:txBody>
          <a:bodyPr/>
          <a:p>
            <a:r>
              <a:rPr altLang="en-US" lang="zh-CN" smtClean="0"/>
              <a:t>单击此处编辑母版标题样式</a:t>
            </a:r>
            <a:endParaRPr altLang="en-US" lang="zh-CN"/>
          </a:p>
        </p:txBody>
      </p:sp>
      <p:sp>
        <p:nvSpPr>
          <p:cNvPr id="1048779" name="文本占位符 2"/>
          <p:cNvSpPr>
            <a:spLocks noGrp="1"/>
          </p:cNvSpPr>
          <p:nvPr>
            <p:ph type="body" idx="1"/>
          </p:nvPr>
        </p:nvSpPr>
        <p:spPr>
          <a:xfrm>
            <a:off x="1186774" y="1778438"/>
            <a:ext cx="4873574" cy="823912"/>
          </a:xfrm>
        </p:spPr>
        <p:txBody>
          <a:bodyPr anchor="ctr" anchorCtr="0"/>
          <a:lstStyle>
            <a:lvl1pPr indent="0" marL="0">
              <a:buNone/>
              <a:defRPr sz="2800"/>
            </a:lvl1pPr>
            <a:lvl2pPr indent="0" marL="457200">
              <a:buNone/>
              <a:defRPr sz="2400"/>
            </a:lvl2pPr>
            <a:lvl3pPr indent="0" marL="914400">
              <a:buNone/>
              <a:defRPr sz="2000"/>
            </a:lvl3pPr>
            <a:lvl4pPr indent="0" marL="1371600">
              <a:buNone/>
              <a:defRPr sz="1800"/>
            </a:lvl4pPr>
            <a:lvl5pPr indent="0" marL="1828800">
              <a:buNone/>
              <a:defRPr sz="1800"/>
            </a:lvl5pPr>
            <a:lvl6pPr indent="0" marL="2286000">
              <a:buNone/>
              <a:defRPr sz="1800"/>
            </a:lvl6pPr>
            <a:lvl7pPr indent="0" marL="2743200">
              <a:buNone/>
              <a:defRPr sz="1800"/>
            </a:lvl7pPr>
            <a:lvl8pPr indent="0" marL="3200400">
              <a:buNone/>
              <a:defRPr sz="1800"/>
            </a:lvl8pPr>
            <a:lvl9pPr indent="0" marL="3657600">
              <a:buNone/>
              <a:defRPr sz="1800"/>
            </a:lvl9pPr>
          </a:lstStyle>
          <a:p>
            <a:pPr lvl="0"/>
            <a:r>
              <a:rPr altLang="en-US" lang="zh-CN" smtClean="0"/>
              <a:t>单击此处编辑母版文本样式</a:t>
            </a:r>
            <a:endParaRPr altLang="en-US" lang="zh-CN" smtClean="0"/>
          </a:p>
        </p:txBody>
      </p:sp>
      <p:sp>
        <p:nvSpPr>
          <p:cNvPr id="1048780" name="内容占位符 3"/>
          <p:cNvSpPr>
            <a:spLocks noGrp="1"/>
          </p:cNvSpPr>
          <p:nvPr>
            <p:ph sz="half" idx="2"/>
          </p:nvPr>
        </p:nvSpPr>
        <p:spPr>
          <a:xfrm>
            <a:off x="1186774" y="2665379"/>
            <a:ext cx="4873574" cy="3524284"/>
          </a:xfrm>
        </p:spPr>
        <p:txBody>
          <a:bodyPr/>
          <a:p>
            <a:pPr lvl="0"/>
            <a:r>
              <a:rPr altLang="en-US" lang="zh-CN" smtClean="0"/>
              <a:t>单击此处编辑母版文本样式</a:t>
            </a:r>
            <a:endParaRPr altLang="en-US" lang="zh-CN" smtClean="0"/>
          </a:p>
          <a:p>
            <a:pPr lvl="1"/>
            <a:r>
              <a:rPr altLang="en-US" lang="zh-CN" smtClean="0"/>
              <a:t>第二级</a:t>
            </a:r>
            <a:endParaRPr altLang="en-US" lang="zh-CN" smtClean="0"/>
          </a:p>
          <a:p>
            <a:pPr lvl="2"/>
            <a:r>
              <a:rPr altLang="en-US" lang="zh-CN" smtClean="0"/>
              <a:t>第三级</a:t>
            </a:r>
            <a:endParaRPr altLang="en-US" lang="zh-CN" smtClean="0"/>
          </a:p>
          <a:p>
            <a:pPr lvl="3"/>
            <a:r>
              <a:rPr altLang="en-US" lang="zh-CN" smtClean="0"/>
              <a:t>第四级</a:t>
            </a:r>
            <a:endParaRPr altLang="en-US" lang="zh-CN" smtClean="0"/>
          </a:p>
          <a:p>
            <a:pPr lvl="4"/>
            <a:r>
              <a:rPr altLang="en-US" lang="zh-CN" smtClean="0"/>
              <a:t>第五级</a:t>
            </a:r>
            <a:endParaRPr altLang="en-US" lang="zh-CN"/>
          </a:p>
        </p:txBody>
      </p:sp>
      <p:sp>
        <p:nvSpPr>
          <p:cNvPr id="1048781" name="文本占位符 4"/>
          <p:cNvSpPr>
            <a:spLocks noGrp="1"/>
          </p:cNvSpPr>
          <p:nvPr>
            <p:ph type="body" sz="quarter" idx="3"/>
          </p:nvPr>
        </p:nvSpPr>
        <p:spPr>
          <a:xfrm>
            <a:off x="6256938" y="1778438"/>
            <a:ext cx="4897576" cy="823912"/>
          </a:xfrm>
        </p:spPr>
        <p:txBody>
          <a:bodyPr anchor="ctr" anchorCtr="0"/>
          <a:lstStyle>
            <a:lvl1pPr indent="0" marL="0">
              <a:buNone/>
              <a:defRPr sz="2800"/>
            </a:lvl1pPr>
            <a:lvl2pPr indent="0" marL="457200">
              <a:buNone/>
              <a:defRPr sz="2400"/>
            </a:lvl2pPr>
            <a:lvl3pPr indent="0" marL="914400">
              <a:buNone/>
              <a:defRPr sz="2000"/>
            </a:lvl3pPr>
            <a:lvl4pPr indent="0" marL="1371600">
              <a:buNone/>
              <a:defRPr sz="1800"/>
            </a:lvl4pPr>
            <a:lvl5pPr indent="0" marL="1828800">
              <a:buNone/>
              <a:defRPr sz="1800"/>
            </a:lvl5pPr>
            <a:lvl6pPr indent="0" marL="2286000">
              <a:buNone/>
              <a:defRPr sz="1800"/>
            </a:lvl6pPr>
            <a:lvl7pPr indent="0" marL="2743200">
              <a:buNone/>
              <a:defRPr sz="1800"/>
            </a:lvl7pPr>
            <a:lvl8pPr indent="0" marL="3200400">
              <a:buNone/>
              <a:defRPr sz="1800"/>
            </a:lvl8pPr>
            <a:lvl9pPr indent="0" marL="3657600">
              <a:buNone/>
              <a:defRPr sz="1800"/>
            </a:lvl9pPr>
          </a:lstStyle>
          <a:p>
            <a:pPr lvl="0"/>
            <a:r>
              <a:rPr altLang="en-US" lang="zh-CN" smtClean="0"/>
              <a:t>单击此处编辑母版文本样式</a:t>
            </a:r>
            <a:endParaRPr altLang="en-US" lang="zh-CN" smtClean="0"/>
          </a:p>
        </p:txBody>
      </p:sp>
      <p:sp>
        <p:nvSpPr>
          <p:cNvPr id="1048782" name="内容占位符 5"/>
          <p:cNvSpPr>
            <a:spLocks noGrp="1"/>
          </p:cNvSpPr>
          <p:nvPr>
            <p:ph sz="quarter" idx="4"/>
          </p:nvPr>
        </p:nvSpPr>
        <p:spPr>
          <a:xfrm>
            <a:off x="6256938" y="2665379"/>
            <a:ext cx="4897576" cy="3524284"/>
          </a:xfrm>
        </p:spPr>
        <p:txBody>
          <a:bodyPr/>
          <a:p>
            <a:pPr lvl="0"/>
            <a:r>
              <a:rPr altLang="en-US" lang="zh-CN" smtClean="0"/>
              <a:t>单击此处编辑母版文本样式</a:t>
            </a:r>
            <a:endParaRPr altLang="en-US" lang="zh-CN" smtClean="0"/>
          </a:p>
          <a:p>
            <a:pPr lvl="1"/>
            <a:r>
              <a:rPr altLang="en-US" lang="zh-CN" smtClean="0"/>
              <a:t>第二级</a:t>
            </a:r>
            <a:endParaRPr altLang="en-US" lang="zh-CN" smtClean="0"/>
          </a:p>
          <a:p>
            <a:pPr lvl="2"/>
            <a:r>
              <a:rPr altLang="en-US" lang="zh-CN" smtClean="0"/>
              <a:t>第三级</a:t>
            </a:r>
            <a:endParaRPr altLang="en-US" lang="zh-CN" smtClean="0"/>
          </a:p>
          <a:p>
            <a:pPr lvl="3"/>
            <a:r>
              <a:rPr altLang="en-US" lang="zh-CN" smtClean="0"/>
              <a:t>第四级</a:t>
            </a:r>
            <a:endParaRPr altLang="en-US" lang="zh-CN" smtClean="0"/>
          </a:p>
          <a:p>
            <a:pPr lvl="4"/>
            <a:r>
              <a:rPr altLang="en-US" lang="zh-CN" smtClean="0"/>
              <a:t>第五级</a:t>
            </a:r>
            <a:endParaRPr altLang="en-US" lang="zh-CN"/>
          </a:p>
        </p:txBody>
      </p:sp>
      <p:sp>
        <p:nvSpPr>
          <p:cNvPr id="1048783" name="日期占位符 6"/>
          <p:cNvSpPr>
            <a:spLocks noGrp="1"/>
          </p:cNvSpPr>
          <p:nvPr>
            <p:ph type="dt" sz="half" idx="10"/>
          </p:nvPr>
        </p:nvSpPr>
        <p:spPr/>
        <p:txBody>
          <a:bodyPr/>
          <a:p>
            <a:fld id="{82F288E0-7875-42C4-84C8-98DBBD3BF4D2}" type="datetimeFigureOut">
              <a:rPr altLang="en-US" lang="zh-CN" smtClean="0"/>
            </a:fld>
            <a:endParaRPr altLang="en-US" lang="zh-CN"/>
          </a:p>
        </p:txBody>
      </p:sp>
      <p:sp>
        <p:nvSpPr>
          <p:cNvPr id="1048784" name="页脚占位符 7"/>
          <p:cNvSpPr>
            <a:spLocks noGrp="1"/>
          </p:cNvSpPr>
          <p:nvPr>
            <p:ph type="ftr" sz="quarter" idx="11"/>
          </p:nvPr>
        </p:nvSpPr>
        <p:spPr/>
        <p:txBody>
          <a:bodyPr/>
          <a:p>
            <a:endParaRPr altLang="en-US" lang="zh-CN"/>
          </a:p>
        </p:txBody>
      </p:sp>
      <p:sp>
        <p:nvSpPr>
          <p:cNvPr id="1048785" name="灯片编号占位符 8"/>
          <p:cNvSpPr>
            <a:spLocks noGrp="1"/>
          </p:cNvSpPr>
          <p:nvPr>
            <p:ph type="sldNum" sz="quarter" idx="12"/>
          </p:nvPr>
        </p:nvSpPr>
        <p:spPr/>
        <p:txBody>
          <a:bodyPr/>
          <a:p>
            <a:fld id="{7D9BB5D0-35E4-459D-AEF3-FE4D7C45CC19}" type="slidenum">
              <a:rPr altLang="en-US" lang="zh-CN" smtClean="0"/>
            </a:fld>
            <a:endParaRPr altLang="en-US" 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仅标题">
    <p:spTree>
      <p:nvGrpSpPr>
        <p:cNvPr id="83" name=""/>
        <p:cNvGrpSpPr/>
        <p:nvPr/>
      </p:nvGrpSpPr>
      <p:grpSpPr>
        <a:xfrm>
          <a:off x="0" y="0"/>
          <a:ext cx="0" cy="0"/>
          <a:chOff x="0" y="0"/>
          <a:chExt cx="0" cy="0"/>
        </a:xfrm>
      </p:grpSpPr>
      <p:sp>
        <p:nvSpPr>
          <p:cNvPr id="1048749" name="标题 1"/>
          <p:cNvSpPr>
            <a:spLocks noGrp="1"/>
          </p:cNvSpPr>
          <p:nvPr>
            <p:ph type="title"/>
          </p:nvPr>
        </p:nvSpPr>
        <p:spPr/>
        <p:txBody>
          <a:bodyPr/>
          <a:p>
            <a:r>
              <a:rPr altLang="en-US" lang="zh-CN" smtClean="0"/>
              <a:t>单击此处编辑母版标题样式</a:t>
            </a:r>
            <a:endParaRPr altLang="en-US" lang="zh-CN"/>
          </a:p>
        </p:txBody>
      </p:sp>
      <p:sp>
        <p:nvSpPr>
          <p:cNvPr id="1048750" name="日期占位符 2"/>
          <p:cNvSpPr>
            <a:spLocks noGrp="1"/>
          </p:cNvSpPr>
          <p:nvPr>
            <p:ph type="dt" sz="half" idx="10"/>
          </p:nvPr>
        </p:nvSpPr>
        <p:spPr/>
        <p:txBody>
          <a:bodyPr/>
          <a:p>
            <a:fld id="{82F288E0-7875-42C4-84C8-98DBBD3BF4D2}" type="datetimeFigureOut">
              <a:rPr altLang="en-US" lang="zh-CN" smtClean="0"/>
            </a:fld>
            <a:endParaRPr altLang="en-US" lang="zh-CN"/>
          </a:p>
        </p:txBody>
      </p:sp>
      <p:sp>
        <p:nvSpPr>
          <p:cNvPr id="1048751" name="页脚占位符 3"/>
          <p:cNvSpPr>
            <a:spLocks noGrp="1"/>
          </p:cNvSpPr>
          <p:nvPr>
            <p:ph type="ftr" sz="quarter" idx="11"/>
          </p:nvPr>
        </p:nvSpPr>
        <p:spPr/>
        <p:txBody>
          <a:bodyPr/>
          <a:p>
            <a:endParaRPr altLang="en-US" lang="zh-CN"/>
          </a:p>
        </p:txBody>
      </p:sp>
      <p:sp>
        <p:nvSpPr>
          <p:cNvPr id="1048752" name="灯片编号占位符 4"/>
          <p:cNvSpPr>
            <a:spLocks noGrp="1"/>
          </p:cNvSpPr>
          <p:nvPr>
            <p:ph type="sldNum" sz="quarter" idx="12"/>
          </p:nvPr>
        </p:nvSpPr>
        <p:spPr/>
        <p:txBody>
          <a:bodyPr/>
          <a:p>
            <a:fld id="{7D9BB5D0-35E4-459D-AEF3-FE4D7C45CC19}" type="slidenum">
              <a:rPr altLang="en-US" lang="zh-CN" smtClean="0"/>
            </a:fld>
            <a:endParaRPr altLang="en-US" 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空白">
    <p:spTree>
      <p:nvGrpSpPr>
        <p:cNvPr id="26" name=""/>
        <p:cNvGrpSpPr/>
        <p:nvPr/>
      </p:nvGrpSpPr>
      <p:grpSpPr>
        <a:xfrm>
          <a:off x="0" y="0"/>
          <a:ext cx="0" cy="0"/>
          <a:chOff x="0" y="0"/>
          <a:chExt cx="0" cy="0"/>
        </a:xfrm>
      </p:grpSpPr>
      <p:sp>
        <p:nvSpPr>
          <p:cNvPr id="1048587" name="日期占位符 1"/>
          <p:cNvSpPr>
            <a:spLocks noGrp="1"/>
          </p:cNvSpPr>
          <p:nvPr>
            <p:ph type="dt" sz="half" idx="10"/>
          </p:nvPr>
        </p:nvSpPr>
        <p:spPr/>
        <p:txBody>
          <a:bodyPr/>
          <a:p>
            <a:fld id="{82F288E0-7875-42C4-84C8-98DBBD3BF4D2}" type="datetimeFigureOut">
              <a:rPr altLang="en-US" lang="zh-CN" smtClean="0"/>
            </a:fld>
            <a:endParaRPr altLang="en-US" lang="zh-CN"/>
          </a:p>
        </p:txBody>
      </p:sp>
      <p:sp>
        <p:nvSpPr>
          <p:cNvPr id="1048588" name="页脚占位符 2"/>
          <p:cNvSpPr>
            <a:spLocks noGrp="1"/>
          </p:cNvSpPr>
          <p:nvPr>
            <p:ph type="ftr" sz="quarter" idx="11"/>
          </p:nvPr>
        </p:nvSpPr>
        <p:spPr/>
        <p:txBody>
          <a:bodyPr/>
          <a:p>
            <a:endParaRPr altLang="en-US" lang="zh-CN"/>
          </a:p>
        </p:txBody>
      </p:sp>
      <p:sp>
        <p:nvSpPr>
          <p:cNvPr id="1048589" name="灯片编号占位符 3"/>
          <p:cNvSpPr>
            <a:spLocks noGrp="1"/>
          </p:cNvSpPr>
          <p:nvPr>
            <p:ph type="sldNum" sz="quarter" idx="12"/>
          </p:nvPr>
        </p:nvSpPr>
        <p:spPr/>
        <p:txBody>
          <a:bodyPr/>
          <a:p>
            <a:fld id="{7D9BB5D0-35E4-459D-AEF3-FE4D7C45CC19}" type="slidenum">
              <a:rPr altLang="en-US" lang="zh-CN" smtClean="0"/>
            </a:fld>
            <a:endParaRPr altLang="en-US" 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picTx">
  <p:cSld name="图片与标题">
    <p:spTree>
      <p:nvGrpSpPr>
        <p:cNvPr id="90" name=""/>
        <p:cNvGrpSpPr/>
        <p:nvPr/>
      </p:nvGrpSpPr>
      <p:grpSpPr>
        <a:xfrm>
          <a:off x="0" y="0"/>
          <a:ext cx="0" cy="0"/>
          <a:chOff x="0" y="0"/>
          <a:chExt cx="0" cy="0"/>
        </a:xfrm>
      </p:grpSpPr>
      <p:sp>
        <p:nvSpPr>
          <p:cNvPr id="1048786" name="标题 1"/>
          <p:cNvSpPr>
            <a:spLocks noGrp="1"/>
          </p:cNvSpPr>
          <p:nvPr>
            <p:ph type="title"/>
          </p:nvPr>
        </p:nvSpPr>
        <p:spPr>
          <a:xfrm>
            <a:off x="839788" y="457200"/>
            <a:ext cx="4165349" cy="1600200"/>
          </a:xfrm>
        </p:spPr>
        <p:txBody>
          <a:bodyPr anchor="b"/>
          <a:lstStyle>
            <a:lvl1pPr>
              <a:defRPr sz="3200"/>
            </a:lvl1pPr>
          </a:lstStyle>
          <a:p>
            <a:r>
              <a:rPr altLang="en-US" lang="zh-CN" smtClean="0"/>
              <a:t>单击此处编辑母版标题样式</a:t>
            </a:r>
            <a:endParaRPr altLang="en-US" lang="zh-CN"/>
          </a:p>
        </p:txBody>
      </p:sp>
      <p:sp>
        <p:nvSpPr>
          <p:cNvPr id="1048787" name="图片占位符 2"/>
          <p:cNvSpPr>
            <a:spLocks noGrp="1"/>
          </p:cNvSpPr>
          <p:nvPr>
            <p:ph type="pic" idx="1"/>
          </p:nvPr>
        </p:nvSpPr>
        <p:spPr>
          <a:xfrm>
            <a:off x="5183188" y="457201"/>
            <a:ext cx="6172200" cy="5403850"/>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altLang="en-US" lang="zh-CN"/>
          </a:p>
        </p:txBody>
      </p:sp>
      <p:sp>
        <p:nvSpPr>
          <p:cNvPr id="1048788" name="文本占位符 3"/>
          <p:cNvSpPr>
            <a:spLocks noGrp="1"/>
          </p:cNvSpPr>
          <p:nvPr>
            <p:ph type="body" sz="half" idx="2"/>
          </p:nvPr>
        </p:nvSpPr>
        <p:spPr>
          <a:xfrm>
            <a:off x="839788" y="2057400"/>
            <a:ext cx="4165349" cy="3811588"/>
          </a:xfrm>
        </p:spPr>
        <p:txBody>
          <a:bodyPr/>
          <a:lstStyle>
            <a:lvl1pPr indent="0" marL="0">
              <a:buNone/>
              <a:defRPr sz="2000"/>
            </a:lvl1pPr>
            <a:lvl2pPr indent="0" marL="457200">
              <a:buNone/>
              <a:defRPr sz="1800"/>
            </a:lvl2pPr>
            <a:lvl3pPr indent="0" marL="914400">
              <a:buNone/>
              <a:defRPr sz="1600"/>
            </a:lvl3pPr>
            <a:lvl4pPr indent="0" marL="1371600">
              <a:buNone/>
              <a:defRPr sz="1400"/>
            </a:lvl4pPr>
            <a:lvl5pPr indent="0" marL="1828800">
              <a:buNone/>
              <a:defRPr sz="1400"/>
            </a:lvl5pPr>
            <a:lvl6pPr indent="0" marL="2286000">
              <a:buNone/>
              <a:defRPr sz="1400"/>
            </a:lvl6pPr>
            <a:lvl7pPr indent="0" marL="2743200">
              <a:buNone/>
              <a:defRPr sz="1400"/>
            </a:lvl7pPr>
            <a:lvl8pPr indent="0" marL="3200400">
              <a:buNone/>
              <a:defRPr sz="1400"/>
            </a:lvl8pPr>
            <a:lvl9pPr indent="0" marL="3657600">
              <a:buNone/>
              <a:defRPr sz="1400"/>
            </a:lvl9pPr>
          </a:lstStyle>
          <a:p>
            <a:pPr lvl="0"/>
            <a:r>
              <a:rPr altLang="en-US" lang="zh-CN" smtClean="0"/>
              <a:t>单击此处编辑母版文本样式</a:t>
            </a:r>
            <a:endParaRPr altLang="en-US" lang="zh-CN" smtClean="0"/>
          </a:p>
        </p:txBody>
      </p:sp>
      <p:sp>
        <p:nvSpPr>
          <p:cNvPr id="1048789" name="日期占位符 4"/>
          <p:cNvSpPr>
            <a:spLocks noGrp="1"/>
          </p:cNvSpPr>
          <p:nvPr>
            <p:ph type="dt" sz="half" idx="10"/>
          </p:nvPr>
        </p:nvSpPr>
        <p:spPr/>
        <p:txBody>
          <a:bodyPr/>
          <a:p>
            <a:fld id="{82F288E0-7875-42C4-84C8-98DBBD3BF4D2}" type="datetimeFigureOut">
              <a:rPr altLang="en-US" lang="zh-CN" smtClean="0"/>
            </a:fld>
            <a:endParaRPr altLang="en-US" lang="zh-CN"/>
          </a:p>
        </p:txBody>
      </p:sp>
      <p:sp>
        <p:nvSpPr>
          <p:cNvPr id="1048790" name="页脚占位符 5"/>
          <p:cNvSpPr>
            <a:spLocks noGrp="1"/>
          </p:cNvSpPr>
          <p:nvPr>
            <p:ph type="ftr" sz="quarter" idx="11"/>
          </p:nvPr>
        </p:nvSpPr>
        <p:spPr/>
        <p:txBody>
          <a:bodyPr/>
          <a:p>
            <a:endParaRPr altLang="en-US" lang="zh-CN"/>
          </a:p>
        </p:txBody>
      </p:sp>
      <p:sp>
        <p:nvSpPr>
          <p:cNvPr id="1048791" name="灯片编号占位符 6"/>
          <p:cNvSpPr>
            <a:spLocks noGrp="1"/>
          </p:cNvSpPr>
          <p:nvPr>
            <p:ph type="sldNum" sz="quarter" idx="12"/>
          </p:nvPr>
        </p:nvSpPr>
        <p:spPr/>
        <p:txBody>
          <a:bodyPr/>
          <a:p>
            <a:fld id="{7D9BB5D0-35E4-459D-AEF3-FE4D7C45CC19}" type="slidenum">
              <a:rPr altLang="en-US" lang="zh-CN" smtClean="0"/>
            </a:fld>
            <a:endParaRPr altLang="en-US" 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vertTitleAndTx">
  <p:cSld name="竖版">
    <p:spTree>
      <p:nvGrpSpPr>
        <p:cNvPr id="85" name=""/>
        <p:cNvGrpSpPr/>
        <p:nvPr/>
      </p:nvGrpSpPr>
      <p:grpSpPr>
        <a:xfrm>
          <a:off x="0" y="0"/>
          <a:ext cx="0" cy="0"/>
          <a:chOff x="0" y="0"/>
          <a:chExt cx="0" cy="0"/>
        </a:xfrm>
      </p:grpSpPr>
      <p:sp>
        <p:nvSpPr>
          <p:cNvPr id="1048758" name="竖排标题 1"/>
          <p:cNvSpPr>
            <a:spLocks noGrp="1"/>
          </p:cNvSpPr>
          <p:nvPr>
            <p:ph type="title" orient="vert"/>
          </p:nvPr>
        </p:nvSpPr>
        <p:spPr>
          <a:xfrm>
            <a:off x="8724900" y="365125"/>
            <a:ext cx="2628900" cy="5811838"/>
          </a:xfrm>
        </p:spPr>
        <p:txBody>
          <a:bodyPr vert="eaVert"/>
          <a:p>
            <a:r>
              <a:rPr altLang="en-US" lang="zh-CN" smtClean="0"/>
              <a:t>单击此处编辑母版标题样式</a:t>
            </a:r>
            <a:endParaRPr altLang="en-US" lang="zh-CN"/>
          </a:p>
        </p:txBody>
      </p:sp>
      <p:sp>
        <p:nvSpPr>
          <p:cNvPr id="1048759" name="竖排文字占位符 2"/>
          <p:cNvSpPr>
            <a:spLocks noGrp="1"/>
          </p:cNvSpPr>
          <p:nvPr>
            <p:ph type="body" orient="vert" idx="1"/>
          </p:nvPr>
        </p:nvSpPr>
        <p:spPr>
          <a:xfrm>
            <a:off x="838200" y="365125"/>
            <a:ext cx="7734300" cy="5811838"/>
          </a:xfrm>
        </p:spPr>
        <p:txBody>
          <a:bodyPr vert="eaVert"/>
          <a:p>
            <a:pPr lvl="0"/>
            <a:r>
              <a:rPr altLang="en-US" lang="zh-CN" smtClean="0"/>
              <a:t>单击此处编辑母版文本样式</a:t>
            </a:r>
            <a:endParaRPr altLang="en-US" lang="zh-CN" smtClean="0"/>
          </a:p>
          <a:p>
            <a:pPr lvl="1"/>
            <a:r>
              <a:rPr altLang="en-US" lang="zh-CN" smtClean="0"/>
              <a:t>第二级</a:t>
            </a:r>
            <a:endParaRPr altLang="en-US" lang="zh-CN" smtClean="0"/>
          </a:p>
          <a:p>
            <a:pPr lvl="2"/>
            <a:r>
              <a:rPr altLang="en-US" lang="zh-CN" smtClean="0"/>
              <a:t>第三级</a:t>
            </a:r>
            <a:endParaRPr altLang="en-US" lang="zh-CN" smtClean="0"/>
          </a:p>
          <a:p>
            <a:pPr lvl="3"/>
            <a:r>
              <a:rPr altLang="en-US" lang="zh-CN" smtClean="0"/>
              <a:t>第四级</a:t>
            </a:r>
            <a:endParaRPr altLang="en-US" lang="zh-CN" smtClean="0"/>
          </a:p>
          <a:p>
            <a:pPr lvl="4"/>
            <a:r>
              <a:rPr altLang="en-US" lang="zh-CN" smtClean="0"/>
              <a:t>第五级</a:t>
            </a:r>
            <a:endParaRPr altLang="en-US" lang="zh-CN"/>
          </a:p>
        </p:txBody>
      </p:sp>
      <p:sp>
        <p:nvSpPr>
          <p:cNvPr id="1048760" name="日期占位符 3"/>
          <p:cNvSpPr>
            <a:spLocks noGrp="1"/>
          </p:cNvSpPr>
          <p:nvPr>
            <p:ph type="dt" sz="half" idx="10"/>
          </p:nvPr>
        </p:nvSpPr>
        <p:spPr/>
        <p:txBody>
          <a:bodyPr/>
          <a:p>
            <a:fld id="{82F288E0-7875-42C4-84C8-98DBBD3BF4D2}" type="datetimeFigureOut">
              <a:rPr altLang="en-US" lang="zh-CN" smtClean="0"/>
            </a:fld>
            <a:endParaRPr altLang="en-US" lang="zh-CN"/>
          </a:p>
        </p:txBody>
      </p:sp>
      <p:sp>
        <p:nvSpPr>
          <p:cNvPr id="1048761" name="页脚占位符 4"/>
          <p:cNvSpPr>
            <a:spLocks noGrp="1"/>
          </p:cNvSpPr>
          <p:nvPr>
            <p:ph type="ftr" sz="quarter" idx="11"/>
          </p:nvPr>
        </p:nvSpPr>
        <p:spPr/>
        <p:txBody>
          <a:bodyPr/>
          <a:p>
            <a:endParaRPr altLang="en-US" lang="zh-CN"/>
          </a:p>
        </p:txBody>
      </p:sp>
      <p:sp>
        <p:nvSpPr>
          <p:cNvPr id="1048762" name="灯片编号占位符 5"/>
          <p:cNvSpPr>
            <a:spLocks noGrp="1"/>
          </p:cNvSpPr>
          <p:nvPr>
            <p:ph type="sldNum" sz="quarter" idx="12"/>
          </p:nvPr>
        </p:nvSpPr>
        <p:spPr/>
        <p:txBody>
          <a:bodyPr/>
          <a:p>
            <a:fld id="{7D9BB5D0-35E4-459D-AEF3-FE4D7C45CC19}" type="slidenum">
              <a:rPr altLang="en-US" lang="zh-CN" smtClean="0"/>
            </a:fld>
            <a:endParaRPr altLang="en-US" lang="zh-CN"/>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image" Target="../media/image2.jpeg"/><Relationship Id="rId12" Type="http://schemas.openxmlformats.org/officeDocument/2006/relationships/tags" Target="../tags/tag1.xml"/><Relationship Id="rId13" Type="http://schemas.openxmlformats.org/officeDocument/2006/relationships/tags" Target="../tags/tag2.xml"/><Relationship Id="rId14" Type="http://schemas.openxmlformats.org/officeDocument/2006/relationships/tags" Target="../tags/tag3.xml"/><Relationship Id="rId1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3" name=""/>
        <p:cNvGrpSpPr/>
        <p:nvPr/>
      </p:nvGrpSpPr>
      <p:grpSpPr>
        <a:xfrm>
          <a:off x="0" y="0"/>
          <a:ext cx="0" cy="0"/>
          <a:chOff x="0" y="0"/>
          <a:chExt cx="0" cy="0"/>
        </a:xfrm>
      </p:grpSpPr>
      <p:sp>
        <p:nvSpPr>
          <p:cNvPr id="1048576" name="标题占位符 1"/>
          <p:cNvSpPr>
            <a:spLocks noGrp="1"/>
          </p:cNvSpPr>
          <p:nvPr>
            <p:ph type="title"/>
          </p:nvPr>
        </p:nvSpPr>
        <p:spPr>
          <a:xfrm>
            <a:off x="838200" y="365125"/>
            <a:ext cx="10515600" cy="1325563"/>
          </a:xfrm>
          <a:prstGeom prst="rect"/>
        </p:spPr>
        <p:txBody>
          <a:bodyPr anchor="ctr" bIns="45720" lIns="91440" rIns="91440" rtlCol="0" tIns="45720" vert="horz">
            <a:normAutofit/>
          </a:bodyPr>
          <a:p>
            <a:r>
              <a:rPr altLang="en-US" lang="zh-CN" smtClean="0"/>
              <a:t>单击此处编辑母版标题样式</a:t>
            </a:r>
            <a:endParaRPr altLang="en-US" lang="zh-CN"/>
          </a:p>
        </p:txBody>
      </p:sp>
      <p:sp>
        <p:nvSpPr>
          <p:cNvPr id="1048577" name="文本占位符 2"/>
          <p:cNvSpPr>
            <a:spLocks noGrp="1"/>
          </p:cNvSpPr>
          <p:nvPr>
            <p:ph type="body" idx="1"/>
          </p:nvPr>
        </p:nvSpPr>
        <p:spPr>
          <a:xfrm>
            <a:off x="838200" y="1825625"/>
            <a:ext cx="10515600" cy="4351338"/>
          </a:xfrm>
          <a:prstGeom prst="rect"/>
        </p:spPr>
        <p:txBody>
          <a:bodyPr bIns="45720" lIns="91440" rIns="91440" rtlCol="0" tIns="45720" vert="horz">
            <a:normAutofit/>
          </a:bodyPr>
          <a:p>
            <a:pPr lvl="0"/>
            <a:r>
              <a:rPr altLang="en-US" lang="zh-CN" smtClean="0"/>
              <a:t>单击此处编辑母版文本样式</a:t>
            </a:r>
            <a:endParaRPr altLang="en-US" lang="zh-CN" smtClean="0"/>
          </a:p>
          <a:p>
            <a:pPr lvl="1"/>
            <a:r>
              <a:rPr altLang="en-US" lang="zh-CN" smtClean="0"/>
              <a:t>第二级</a:t>
            </a:r>
            <a:endParaRPr altLang="en-US" lang="zh-CN" smtClean="0"/>
          </a:p>
          <a:p>
            <a:pPr lvl="2"/>
            <a:r>
              <a:rPr altLang="en-US" lang="zh-CN" smtClean="0"/>
              <a:t>第三级</a:t>
            </a:r>
            <a:endParaRPr altLang="en-US" lang="zh-CN" smtClean="0"/>
          </a:p>
          <a:p>
            <a:pPr lvl="3"/>
            <a:r>
              <a:rPr altLang="en-US" lang="zh-CN" smtClean="0"/>
              <a:t>第四级</a:t>
            </a:r>
            <a:endParaRPr altLang="en-US" lang="zh-CN" smtClean="0"/>
          </a:p>
          <a:p>
            <a:pPr lvl="4"/>
            <a:r>
              <a:rPr altLang="en-US" lang="zh-CN" smtClean="0"/>
              <a:t>第五级</a:t>
            </a:r>
            <a:endParaRPr altLang="en-US" lang="zh-CN"/>
          </a:p>
        </p:txBody>
      </p:sp>
      <p:sp>
        <p:nvSpPr>
          <p:cNvPr id="1048578" name="日期占位符 3"/>
          <p:cNvSpPr>
            <a:spLocks noGrp="1"/>
          </p:cNvSpPr>
          <p:nvPr>
            <p:ph type="dt" sz="half" idx="2"/>
          </p:nvPr>
        </p:nvSpPr>
        <p:spPr>
          <a:xfrm>
            <a:off x="838200" y="6356350"/>
            <a:ext cx="2743200" cy="365125"/>
          </a:xfrm>
          <a:prstGeom prst="rect"/>
        </p:spPr>
        <p:txBody>
          <a:bodyPr anchor="ctr" bIns="45720" lIns="91440" rIns="91440" rtlCol="0" tIns="45720" vert="horz"/>
          <a:lstStyle>
            <a:lvl1pPr algn="l">
              <a:defRPr sz="1200">
                <a:solidFill>
                  <a:schemeClr val="tx1">
                    <a:tint val="75000"/>
                  </a:schemeClr>
                </a:solidFill>
              </a:defRPr>
            </a:lvl1pPr>
          </a:lstStyle>
          <a:p>
            <a:fld id="{82F288E0-7875-42C4-84C8-98DBBD3BF4D2}" type="datetimeFigureOut">
              <a:rPr altLang="en-US" lang="zh-CN" smtClean="0"/>
            </a:fld>
            <a:endParaRPr altLang="en-US" lang="zh-CN"/>
          </a:p>
        </p:txBody>
      </p:sp>
      <p:sp>
        <p:nvSpPr>
          <p:cNvPr id="1048579" name="页脚占位符 4"/>
          <p:cNvSpPr>
            <a:spLocks noGrp="1"/>
          </p:cNvSpPr>
          <p:nvPr>
            <p:ph type="ftr" sz="quarter" idx="3"/>
          </p:nvPr>
        </p:nvSpPr>
        <p:spPr>
          <a:xfrm>
            <a:off x="4038600" y="6356350"/>
            <a:ext cx="4114800" cy="365125"/>
          </a:xfrm>
          <a:prstGeom prst="rect"/>
        </p:spPr>
        <p:txBody>
          <a:bodyPr anchor="ctr" bIns="45720" lIns="91440" rIns="91440" rtlCol="0" tIns="45720" vert="horz"/>
          <a:lstStyle>
            <a:lvl1pPr algn="ctr">
              <a:defRPr sz="1200">
                <a:solidFill>
                  <a:schemeClr val="tx1">
                    <a:tint val="75000"/>
                  </a:schemeClr>
                </a:solidFill>
              </a:defRPr>
            </a:lvl1pPr>
          </a:lstStyle>
          <a:p>
            <a:endParaRPr altLang="en-US" lang="zh-CN"/>
          </a:p>
        </p:txBody>
      </p:sp>
      <p:sp>
        <p:nvSpPr>
          <p:cNvPr id="1048580" name="灯片编号占位符 5"/>
          <p:cNvSpPr>
            <a:spLocks noGrp="1"/>
          </p:cNvSpPr>
          <p:nvPr>
            <p:ph type="sldNum" sz="quarter" idx="4"/>
          </p:nvPr>
        </p:nvSpPr>
        <p:spPr>
          <a:xfrm>
            <a:off x="8610600" y="6356350"/>
            <a:ext cx="2743200" cy="365125"/>
          </a:xfrm>
          <a:prstGeom prst="rect"/>
        </p:spPr>
        <p:txBody>
          <a:bodyPr anchor="ctr" bIns="45720" lIns="91440" rIns="91440" rtlCol="0" tIns="45720" vert="horz"/>
          <a:lstStyle>
            <a:lvl1pPr algn="r">
              <a:defRPr sz="1200">
                <a:solidFill>
                  <a:schemeClr val="tx1">
                    <a:tint val="75000"/>
                  </a:schemeClr>
                </a:solidFill>
              </a:defRPr>
            </a:lvl1pPr>
          </a:lstStyle>
          <a:p>
            <a:fld id="{7D9BB5D0-35E4-459D-AEF3-FE4D7C45CC19}" type="slidenum">
              <a:rPr altLang="en-US" lang="zh-CN" smtClean="0"/>
            </a:fld>
            <a:endParaRPr altLang="en-US" lang="zh-CN"/>
          </a:p>
        </p:txBody>
      </p:sp>
    </p:spTree>
  </p:cSld>
  <p:clrMap accent1="accent1" accent2="accent2" accent3="accent3" accent4="accent4" accent5="accent5" accent6="accent6" bg1="lt1" bg2="lt2" tx1="dk1" tx2="dk2"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dpi="0">
          <a:blip xmlns:r="http://schemas.openxmlformats.org/officeDocument/2006/relationships" r:embed="rId11"/>
          <a:srcRect/>
          <a:stretch>
            <a:fillRect/>
          </a:stretch>
        </a:blipFill>
      </p:bgPr>
    </p:bg>
    <p:spTree>
      <p:nvGrpSpPr>
        <p:cNvPr id="55" name=""/>
        <p:cNvGrpSpPr/>
        <p:nvPr/>
      </p:nvGrpSpPr>
      <p:grpSpPr>
        <a:xfrm>
          <a:off x="0" y="0"/>
          <a:ext cx="0" cy="0"/>
          <a:chOff x="0" y="0"/>
          <a:chExt cx="0" cy="0"/>
        </a:xfrm>
      </p:grpSpPr>
      <p:sp>
        <p:nvSpPr>
          <p:cNvPr id="1048660" name="标题占位符 1"/>
          <p:cNvSpPr>
            <a:spLocks noGrp="1"/>
          </p:cNvSpPr>
          <p:nvPr>
            <p:ph type="title"/>
            <p:custDataLst>
              <p:tags r:id="rId12"/>
            </p:custDataLst>
          </p:nvPr>
        </p:nvSpPr>
        <p:spPr bwMode="auto">
          <a:xfrm>
            <a:off x="838200" y="365125"/>
            <a:ext cx="10515600" cy="1325563"/>
          </a:xfrm>
          <a:prstGeom prst="rect"/>
          <a:noFill/>
          <a:ln>
            <a:noFill/>
          </a:ln>
        </p:spPr>
        <p:txBody>
          <a:bodyPr anchor="ctr" anchorCtr="0" bIns="45720" compatLnSpc="1" lIns="91440" numCol="1" rIns="91440" tIns="45720" vert="horz" wrap="square">
            <a:normAutofit/>
          </a:bodyPr>
          <a:p>
            <a:pPr lvl="0"/>
            <a:r>
              <a:rPr altLang="en-US" lang="zh-CN"/>
              <a:t>单击此处编辑母版标题样式</a:t>
            </a:r>
            <a:endParaRPr altLang="en-US" lang="zh-CN"/>
          </a:p>
        </p:txBody>
      </p:sp>
      <p:sp>
        <p:nvSpPr>
          <p:cNvPr id="1048661" name="文本占位符 2"/>
          <p:cNvSpPr>
            <a:spLocks noGrp="1"/>
          </p:cNvSpPr>
          <p:nvPr>
            <p:ph type="body" idx="1"/>
            <p:custDataLst>
              <p:tags r:id="rId13"/>
            </p:custDataLst>
          </p:nvPr>
        </p:nvSpPr>
        <p:spPr bwMode="auto">
          <a:xfrm>
            <a:off x="838200" y="1825625"/>
            <a:ext cx="10515600" cy="4351338"/>
          </a:xfrm>
          <a:prstGeom prst="rect"/>
          <a:noFill/>
          <a:ln>
            <a:noFill/>
          </a:ln>
        </p:spPr>
        <p:txBody>
          <a:bodyPr anchor="t" anchorCtr="0" bIns="45720" compatLnSpc="1" lIns="91440" numCol="1" rIns="91440" tIns="45720" vert="horz" wrap="square">
            <a:normAutofit/>
          </a:bodyPr>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t>第三级</a:t>
            </a:r>
            <a:endParaRPr altLang="en-US" dirty="0" lang="zh-CN"/>
          </a:p>
          <a:p>
            <a:pPr lvl="3"/>
            <a:r>
              <a:rPr altLang="en-US" dirty="0" lang="zh-CN"/>
              <a:t>第四级</a:t>
            </a:r>
            <a:endParaRPr altLang="en-US" dirty="0" lang="zh-CN"/>
          </a:p>
          <a:p>
            <a:pPr lvl="4"/>
            <a:r>
              <a:rPr altLang="en-US" dirty="0" lang="zh-CN"/>
              <a:t>第五级</a:t>
            </a:r>
            <a:endParaRPr altLang="en-US" dirty="0" lang="zh-CN"/>
          </a:p>
        </p:txBody>
      </p:sp>
      <p:sp>
        <p:nvSpPr>
          <p:cNvPr id="1048662" name="日期占位符 3"/>
          <p:cNvSpPr>
            <a:spLocks noGrp="1"/>
          </p:cNvSpPr>
          <p:nvPr>
            <p:ph type="dt" sz="half" idx="2"/>
          </p:nvPr>
        </p:nvSpPr>
        <p:spPr>
          <a:xfrm>
            <a:off x="838200" y="6356350"/>
            <a:ext cx="2743200" cy="365125"/>
          </a:xfrm>
          <a:prstGeom prst="rect"/>
        </p:spPr>
        <p:txBody>
          <a:bodyPr anchor="ctr" bIns="45720" lIns="91440" rIns="91440" rtlCol="0" tIns="45720" vert="horz" wrap="square">
            <a:normAutofit/>
          </a:bodyP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fld id="{F7F6A2D7-6A91-471E-9030-7CF58BD69573}" type="datetimeFigureOut">
              <a:rPr altLang="en-US" lang="zh-CN"/>
            </a:fld>
            <a:endParaRPr altLang="en-US" lang="zh-CN"/>
          </a:p>
        </p:txBody>
      </p:sp>
      <p:sp>
        <p:nvSpPr>
          <p:cNvPr id="1048663" name="页脚占位符 4"/>
          <p:cNvSpPr>
            <a:spLocks noGrp="1"/>
          </p:cNvSpPr>
          <p:nvPr>
            <p:ph type="ftr" sz="quarter" idx="3"/>
          </p:nvPr>
        </p:nvSpPr>
        <p:spPr>
          <a:xfrm>
            <a:off x="4038600" y="6356350"/>
            <a:ext cx="4114800" cy="365125"/>
          </a:xfrm>
          <a:prstGeom prst="rect"/>
        </p:spPr>
        <p:txBody>
          <a:bodyPr anchor="ctr" bIns="45720" lIns="91440" rIns="91440" rtlCol="0" tIns="45720" vert="horz" wrap="square">
            <a:normAutofit/>
          </a:bodyPr>
          <a:lstStyle>
            <a:lvl1pPr algn="ctr" eaLnBrk="1" fontAlgn="auto" hangingPunct="1">
              <a:spcBef>
                <a:spcPts val="0"/>
              </a:spcBef>
              <a:spcAft>
                <a:spcPts val="0"/>
              </a:spcAft>
              <a:defRPr sz="1200">
                <a:solidFill>
                  <a:schemeClr val="tx1">
                    <a:tint val="75000"/>
                  </a:schemeClr>
                </a:solidFill>
                <a:latin typeface="+mn-lt"/>
                <a:ea typeface="+mn-ea"/>
              </a:defRPr>
            </a:lvl1pPr>
          </a:lstStyle>
          <a:p>
            <a:endParaRPr altLang="en-US" lang="zh-CN"/>
          </a:p>
        </p:txBody>
      </p:sp>
      <p:sp>
        <p:nvSpPr>
          <p:cNvPr id="1048664" name="灯片编号占位符 5"/>
          <p:cNvSpPr>
            <a:spLocks noGrp="1"/>
          </p:cNvSpPr>
          <p:nvPr>
            <p:ph type="sldNum" sz="quarter" idx="4"/>
          </p:nvPr>
        </p:nvSpPr>
        <p:spPr>
          <a:xfrm>
            <a:off x="8610600" y="6356350"/>
            <a:ext cx="2743200" cy="365125"/>
          </a:xfrm>
          <a:prstGeom prst="rect"/>
        </p:spPr>
        <p:txBody>
          <a:bodyPr anchor="ctr" bIns="45720" lIns="91440" rIns="91440" rtlCol="0" tIns="45720" vert="horz" wrap="square">
            <a:normAutofit/>
          </a:bodyPr>
          <a:lstStyle>
            <a:lvl1pPr algn="r" eaLnBrk="1" fontAlgn="auto" hangingPunct="1">
              <a:spcBef>
                <a:spcPts val="0"/>
              </a:spcBef>
              <a:spcAft>
                <a:spcPts val="0"/>
              </a:spcAft>
              <a:defRPr sz="1200" smtClean="0">
                <a:solidFill>
                  <a:schemeClr val="tx1">
                    <a:tint val="75000"/>
                  </a:schemeClr>
                </a:solidFill>
                <a:latin typeface="+mn-lt"/>
                <a:ea typeface="+mn-ea"/>
              </a:defRPr>
            </a:lvl1pPr>
          </a:lstStyle>
          <a:p>
            <a:fld id="{E0BEFA66-B6A4-4B02-9CA7-47F6AD22E45C}" type="slidenum">
              <a:rPr altLang="en-US" lang="zh-CN"/>
            </a:fld>
            <a:endParaRPr altLang="en-US" lang="zh-CN"/>
          </a:p>
        </p:txBody>
      </p:sp>
      <p:sp>
        <p:nvSpPr>
          <p:cNvPr id="1048665" name="KSO_TEMPLATE" hidden="1"/>
          <p:cNvSpPr/>
          <p:nvPr>
            <p:custDataLst>
              <p:tags r:id="rId14"/>
            </p:custDataLst>
          </p:nvPr>
        </p:nvSpPr>
        <p:spPr>
          <a:xfrm>
            <a:off x="0" y="0"/>
            <a:ext cx="0" cy="0"/>
          </a:xfrm>
          <a:prstGeom prst="rec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Tree>
  </p:cSld>
  <p:clrMap accent1="accent1" accent2="accent2" accent3="accent3" accent4="accent4" accent5="accent5" accent6="accent6" bg1="lt1" bg2="lt2" tx1="dk1" tx2="dk2"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Lst>
  <p:txStyles>
    <p:titleStyle>
      <a:lvl1pPr algn="l" fontAlgn="base" rtl="0">
        <a:lnSpc>
          <a:spcPct val="120000"/>
        </a:lnSpc>
        <a:spcBef>
          <a:spcPct val="0"/>
        </a:spcBef>
        <a:spcAft>
          <a:spcPct val="0"/>
        </a:spcAft>
        <a:defRPr sz="4400" kern="1200">
          <a:solidFill>
            <a:schemeClr val="tx1"/>
          </a:solidFill>
          <a:latin typeface="+mj-lt"/>
          <a:ea typeface="+mj-ea"/>
          <a:cs typeface="+mj-cs"/>
        </a:defRPr>
      </a:lvl1pPr>
      <a:lvl2pPr algn="l" fontAlgn="base" rtl="0">
        <a:lnSpc>
          <a:spcPct val="90000"/>
        </a:lnSpc>
        <a:spcBef>
          <a:spcPct val="0"/>
        </a:spcBef>
        <a:spcAft>
          <a:spcPct val="0"/>
        </a:spcAft>
        <a:defRPr sz="4400">
          <a:solidFill>
            <a:schemeClr val="tx1"/>
          </a:solidFill>
          <a:latin typeface="Calibri Light" panose="020F0302020204030204" charset="0"/>
          <a:ea typeface="微软雅黑" panose="020B0503020204020204" charset="-122"/>
        </a:defRPr>
      </a:lvl2pPr>
      <a:lvl3pPr algn="l" fontAlgn="base" rtl="0">
        <a:lnSpc>
          <a:spcPct val="90000"/>
        </a:lnSpc>
        <a:spcBef>
          <a:spcPct val="0"/>
        </a:spcBef>
        <a:spcAft>
          <a:spcPct val="0"/>
        </a:spcAft>
        <a:defRPr sz="4400">
          <a:solidFill>
            <a:schemeClr val="tx1"/>
          </a:solidFill>
          <a:latin typeface="Calibri Light" panose="020F0302020204030204" charset="0"/>
          <a:ea typeface="微软雅黑" panose="020B0503020204020204" charset="-122"/>
        </a:defRPr>
      </a:lvl3pPr>
      <a:lvl4pPr algn="l" fontAlgn="base" rtl="0">
        <a:lnSpc>
          <a:spcPct val="90000"/>
        </a:lnSpc>
        <a:spcBef>
          <a:spcPct val="0"/>
        </a:spcBef>
        <a:spcAft>
          <a:spcPct val="0"/>
        </a:spcAft>
        <a:defRPr sz="4400">
          <a:solidFill>
            <a:schemeClr val="tx1"/>
          </a:solidFill>
          <a:latin typeface="Calibri Light" panose="020F0302020204030204" charset="0"/>
          <a:ea typeface="微软雅黑" panose="020B0503020204020204" charset="-122"/>
        </a:defRPr>
      </a:lvl4pPr>
      <a:lvl5pPr algn="l" fontAlgn="base" rtl="0">
        <a:lnSpc>
          <a:spcPct val="90000"/>
        </a:lnSpc>
        <a:spcBef>
          <a:spcPct val="0"/>
        </a:spcBef>
        <a:spcAft>
          <a:spcPct val="0"/>
        </a:spcAft>
        <a:defRPr sz="4400">
          <a:solidFill>
            <a:schemeClr val="tx1"/>
          </a:solidFill>
          <a:latin typeface="Calibri Light" panose="020F0302020204030204" charset="0"/>
          <a:ea typeface="微软雅黑" panose="020B0503020204020204" charset="-122"/>
        </a:defRPr>
      </a:lvl5pPr>
      <a:lvl6pPr algn="l" fontAlgn="base" marL="457200" rtl="0">
        <a:lnSpc>
          <a:spcPct val="90000"/>
        </a:lnSpc>
        <a:spcBef>
          <a:spcPct val="0"/>
        </a:spcBef>
        <a:spcAft>
          <a:spcPct val="0"/>
        </a:spcAft>
        <a:defRPr sz="4400">
          <a:solidFill>
            <a:schemeClr val="tx1"/>
          </a:solidFill>
          <a:latin typeface="Calibri Light" panose="020F0302020204030204" charset="0"/>
          <a:ea typeface="微软雅黑" panose="020B0503020204020204" charset="-122"/>
        </a:defRPr>
      </a:lvl6pPr>
      <a:lvl7pPr algn="l" fontAlgn="base" marL="914400" rtl="0">
        <a:lnSpc>
          <a:spcPct val="90000"/>
        </a:lnSpc>
        <a:spcBef>
          <a:spcPct val="0"/>
        </a:spcBef>
        <a:spcAft>
          <a:spcPct val="0"/>
        </a:spcAft>
        <a:defRPr sz="4400">
          <a:solidFill>
            <a:schemeClr val="tx1"/>
          </a:solidFill>
          <a:latin typeface="Calibri Light" panose="020F0302020204030204" charset="0"/>
          <a:ea typeface="微软雅黑" panose="020B0503020204020204" charset="-122"/>
        </a:defRPr>
      </a:lvl7pPr>
      <a:lvl8pPr algn="l" fontAlgn="base" marL="1371600" rtl="0">
        <a:lnSpc>
          <a:spcPct val="90000"/>
        </a:lnSpc>
        <a:spcBef>
          <a:spcPct val="0"/>
        </a:spcBef>
        <a:spcAft>
          <a:spcPct val="0"/>
        </a:spcAft>
        <a:defRPr sz="4400">
          <a:solidFill>
            <a:schemeClr val="tx1"/>
          </a:solidFill>
          <a:latin typeface="Calibri Light" panose="020F0302020204030204" charset="0"/>
          <a:ea typeface="微软雅黑" panose="020B0503020204020204" charset="-122"/>
        </a:defRPr>
      </a:lvl8pPr>
      <a:lvl9pPr algn="l" fontAlgn="base" marL="1828800" rtl="0">
        <a:lnSpc>
          <a:spcPct val="90000"/>
        </a:lnSpc>
        <a:spcBef>
          <a:spcPct val="0"/>
        </a:spcBef>
        <a:spcAft>
          <a:spcPct val="0"/>
        </a:spcAft>
        <a:defRPr sz="4400">
          <a:solidFill>
            <a:schemeClr val="tx1"/>
          </a:solidFill>
          <a:latin typeface="Calibri Light" panose="020F0302020204030204" charset="0"/>
          <a:ea typeface="微软雅黑" panose="020B0503020204020204" charset="-122"/>
        </a:defRPr>
      </a:lvl9pPr>
    </p:titleStyle>
    <p:bodyStyle>
      <a:lvl1pPr algn="l" fontAlgn="base" indent="-228600" marL="228600" rtl="0">
        <a:lnSpc>
          <a:spcPct val="120000"/>
        </a:lnSpc>
        <a:spcBef>
          <a:spcPts val="1000"/>
        </a:spcBef>
        <a:spcAft>
          <a:spcPct val="0"/>
        </a:spcAft>
        <a:buFont typeface="Arial" panose="020B0604020202020204" pitchFamily="34" charset="0"/>
        <a:buChar char="•"/>
        <a:defRPr sz="2400" kern="1200">
          <a:solidFill>
            <a:schemeClr val="tx1"/>
          </a:solidFill>
          <a:latin typeface="+mn-lt"/>
          <a:ea typeface="+mn-ea"/>
          <a:cs typeface="+mn-cs"/>
        </a:defRPr>
      </a:lvl1pPr>
      <a:lvl2pPr algn="l" fontAlgn="base" indent="-228600" marL="685800" rtl="0">
        <a:lnSpc>
          <a:spcPct val="12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algn="l" fontAlgn="base" indent="-228600" marL="1143000" rtl="0">
        <a:lnSpc>
          <a:spcPct val="120000"/>
        </a:lnSpc>
        <a:spcBef>
          <a:spcPts val="500"/>
        </a:spcBef>
        <a:spcAft>
          <a:spcPct val="0"/>
        </a:spcAft>
        <a:buFont typeface="Arial" panose="020B0604020202020204" pitchFamily="34" charset="0"/>
        <a:buChar char="•"/>
        <a:defRPr sz="1800" kern="1200">
          <a:solidFill>
            <a:schemeClr val="tx1"/>
          </a:solidFill>
          <a:latin typeface="+mn-lt"/>
          <a:ea typeface="+mn-ea"/>
          <a:cs typeface="+mn-cs"/>
        </a:defRPr>
      </a:lvl3pPr>
      <a:lvl4pPr algn="l" fontAlgn="base" indent="-228600" marL="1600200" rtl="0">
        <a:lnSpc>
          <a:spcPct val="12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algn="l" fontAlgn="base" indent="-228600" marL="2057400" rtl="0">
        <a:lnSpc>
          <a:spcPct val="12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tags" Target="../tags/tag51.xml"/><Relationship Id="rId2" Type="http://schemas.openxmlformats.org/officeDocument/2006/relationships/tags" Target="../tags/tag52.xml"/><Relationship Id="rId3" Type="http://schemas.openxmlformats.org/officeDocument/2006/relationships/tags" Target="../tags/tag53.xml"/><Relationship Id="rId4" Type="http://schemas.openxmlformats.org/officeDocument/2006/relationships/tags" Target="../tags/tag54.xml"/><Relationship Id="rId5" Type="http://schemas.openxmlformats.org/officeDocument/2006/relationships/tags" Target="../tags/tag55.xml"/><Relationship Id="rId6" Type="http://schemas.openxmlformats.org/officeDocument/2006/relationships/tags" Target="../tags/tag56.xml"/><Relationship Id="rId7" Type="http://schemas.openxmlformats.org/officeDocument/2006/relationships/tags" Target="../tags/tag57.xml"/><Relationship Id="rId8" Type="http://schemas.openxmlformats.org/officeDocument/2006/relationships/tags" Target="../tags/tag58.xml"/><Relationship Id="rId9" Type="http://schemas.openxmlformats.org/officeDocument/2006/relationships/themeOverride" Target="../theme/themeOverride1.xml"/><Relationship Id="rId10" Type="http://schemas.openxmlformats.org/officeDocument/2006/relationships/slideLayout" Target="../slideLayouts/slideLayout16.xml"/><Relationship Id="rId11"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tags" Target="../tags/tag6.xml"/><Relationship Id="rId3" Type="http://schemas.openxmlformats.org/officeDocument/2006/relationships/tags" Target="../tags/tag7.xml"/><Relationship Id="rId4" Type="http://schemas.openxmlformats.org/officeDocument/2006/relationships/tags" Target="../tags/tag8.xml"/><Relationship Id="rId5" Type="http://schemas.openxmlformats.org/officeDocument/2006/relationships/tags" Target="../tags/tag9.xml"/><Relationship Id="rId6" Type="http://schemas.openxmlformats.org/officeDocument/2006/relationships/tags" Target="../tags/tag10.xml"/><Relationship Id="rId7" Type="http://schemas.openxmlformats.org/officeDocument/2006/relationships/tags" Target="../tags/tag11.xml"/><Relationship Id="rId8" Type="http://schemas.openxmlformats.org/officeDocument/2006/relationships/tags" Target="../tags/tag12.xml"/><Relationship Id="rId9" Type="http://schemas.openxmlformats.org/officeDocument/2006/relationships/tags" Target="../tags/tag13.xml"/><Relationship Id="rId10" Type="http://schemas.openxmlformats.org/officeDocument/2006/relationships/tags" Target="../tags/tag14.xml"/><Relationship Id="rId11" Type="http://schemas.openxmlformats.org/officeDocument/2006/relationships/tags" Target="../tags/tag15.xml"/><Relationship Id="rId12" Type="http://schemas.openxmlformats.org/officeDocument/2006/relationships/tags" Target="../tags/tag16.xml"/><Relationship Id="rId13" Type="http://schemas.openxmlformats.org/officeDocument/2006/relationships/tags" Target="../tags/tag17.xml"/><Relationship Id="rId14" Type="http://schemas.openxmlformats.org/officeDocument/2006/relationships/tags" Target="../tags/tag18.xml"/><Relationship Id="rId15" Type="http://schemas.openxmlformats.org/officeDocument/2006/relationships/tags" Target="../tags/tag19.xml"/><Relationship Id="rId16" Type="http://schemas.openxmlformats.org/officeDocument/2006/relationships/tags" Target="../tags/tag20.xml"/><Relationship Id="rId17" Type="http://schemas.openxmlformats.org/officeDocument/2006/relationships/tags" Target="../tags/tag21.xml"/><Relationship Id="rId18" Type="http://schemas.openxmlformats.org/officeDocument/2006/relationships/tags" Target="../tags/tag22.xml"/><Relationship Id="rId19" Type="http://schemas.openxmlformats.org/officeDocument/2006/relationships/tags" Target="../tags/tag23.xml"/><Relationship Id="rId20" Type="http://schemas.openxmlformats.org/officeDocument/2006/relationships/tags" Target="../tags/tag24.xml"/><Relationship Id="rId21" Type="http://schemas.openxmlformats.org/officeDocument/2006/relationships/tags" Target="../tags/tag25.xml"/><Relationship Id="rId22" Type="http://schemas.openxmlformats.org/officeDocument/2006/relationships/tags" Target="../tags/tag26.xml"/><Relationship Id="rId23" Type="http://schemas.openxmlformats.org/officeDocument/2006/relationships/tags" Target="../tags/tag27.xml"/><Relationship Id="rId24" Type="http://schemas.openxmlformats.org/officeDocument/2006/relationships/tags" Target="../tags/tag28.xml"/><Relationship Id="rId25" Type="http://schemas.openxmlformats.org/officeDocument/2006/relationships/tags" Target="../tags/tag29.xml"/><Relationship Id="rId26" Type="http://schemas.openxmlformats.org/officeDocument/2006/relationships/tags" Target="../tags/tag30.xml"/><Relationship Id="rId27" Type="http://schemas.openxmlformats.org/officeDocument/2006/relationships/tags" Target="../tags/tag31.xml"/><Relationship Id="rId28" Type="http://schemas.openxmlformats.org/officeDocument/2006/relationships/tags" Target="../tags/tag32.xml"/><Relationship Id="rId29" Type="http://schemas.openxmlformats.org/officeDocument/2006/relationships/tags" Target="../tags/tag33.xml"/><Relationship Id="rId30" Type="http://schemas.openxmlformats.org/officeDocument/2006/relationships/tags" Target="../tags/tag34.xml"/><Relationship Id="rId31" Type="http://schemas.openxmlformats.org/officeDocument/2006/relationships/slideLayout" Target="../slideLayouts/slideLayout7.xml"/><Relationship Id="rId3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tags" Target="../tags/tag35.xml"/><Relationship Id="rId2" Type="http://schemas.openxmlformats.org/officeDocument/2006/relationships/tags" Target="../tags/tag36.xml"/><Relationship Id="rId3" Type="http://schemas.openxmlformats.org/officeDocument/2006/relationships/slideLayout" Target="../slideLayouts/slideLayout7.xml"/><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tags" Target="../tags/tag37.xml"/><Relationship Id="rId2" Type="http://schemas.openxmlformats.org/officeDocument/2006/relationships/tags" Target="../tags/tag38.xml"/><Relationship Id="rId3" Type="http://schemas.openxmlformats.org/officeDocument/2006/relationships/image" Target="../media/image3.png"/><Relationship Id="rId4" Type="http://schemas.openxmlformats.org/officeDocument/2006/relationships/tags" Target="../tags/tag39.xml"/><Relationship Id="rId5" Type="http://schemas.openxmlformats.org/officeDocument/2006/relationships/slideLayout" Target="../slideLayouts/slideLayout7.xml"/><Relationship Id="rId6"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tags" Target="../tags/tag40.xml"/><Relationship Id="rId2" Type="http://schemas.openxmlformats.org/officeDocument/2006/relationships/image" Target="../media/image4.jpeg"/><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tags" Target="../tags/tag41.xml"/><Relationship Id="rId6" Type="http://schemas.openxmlformats.org/officeDocument/2006/relationships/slideLayout" Target="../slideLayouts/slideLayout7.xml"/><Relationship Id="rId7"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tags" Target="../tags/tag42.xml"/><Relationship Id="rId2" Type="http://schemas.openxmlformats.org/officeDocument/2006/relationships/image" Target="../media/image7.jpeg"/><Relationship Id="rId3" Type="http://schemas.openxmlformats.org/officeDocument/2006/relationships/image" Target="../media/image8.jpeg"/><Relationship Id="rId4" Type="http://schemas.openxmlformats.org/officeDocument/2006/relationships/tags" Target="../tags/tag43.xml"/><Relationship Id="rId5" Type="http://schemas.openxmlformats.org/officeDocument/2006/relationships/slideLayout" Target="../slideLayouts/slideLayout7.xml"/><Relationship Id="rId6"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tags" Target="../tags/tag44.xml"/><Relationship Id="rId2" Type="http://schemas.openxmlformats.org/officeDocument/2006/relationships/tags" Target="../tags/tag45.xml"/><Relationship Id="rId3" Type="http://schemas.openxmlformats.org/officeDocument/2006/relationships/image" Target="../media/image9.emf"/><Relationship Id="rId4" Type="http://schemas.openxmlformats.org/officeDocument/2006/relationships/tags" Target="../tags/tag46.xml"/><Relationship Id="rId5" Type="http://schemas.openxmlformats.org/officeDocument/2006/relationships/slideLayout" Target="../slideLayouts/slideLayout7.xml"/><Relationship Id="rId6"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tags" Target="../tags/tag47.xml"/><Relationship Id="rId2" Type="http://schemas.openxmlformats.org/officeDocument/2006/relationships/tags" Target="../tags/tag48.xml"/><Relationship Id="rId3" Type="http://schemas.openxmlformats.org/officeDocument/2006/relationships/slideLayout" Target="../slideLayouts/slideLayout7.xml"/><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tags" Target="../tags/tag49.xml"/><Relationship Id="rId2" Type="http://schemas.openxmlformats.org/officeDocument/2006/relationships/tags" Target="../tags/tag50.xml"/><Relationship Id="rId3" Type="http://schemas.openxmlformats.org/officeDocument/2006/relationships/slideLayout" Target="../slideLayouts/slideLayout7.xml"/><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5" name=""/>
        <p:cNvGrpSpPr/>
        <p:nvPr/>
      </p:nvGrpSpPr>
      <p:grpSpPr>
        <a:xfrm/>
      </p:grpSpPr>
      <p:sp>
        <p:nvSpPr>
          <p:cNvPr id="1048586" name="标题 1"/>
          <p:cNvSpPr>
            <a:spLocks noGrp="1"/>
          </p:cNvSpPr>
          <p:nvPr>
            <p:ph type="ctrTitle"/>
          </p:nvPr>
        </p:nvSpPr>
        <p:spPr>
          <a:xfrm>
            <a:off x="1524000" y="1122680"/>
            <a:ext cx="9574530" cy="3778250"/>
          </a:xfrm>
        </p:spPr>
        <p:txBody>
          <a:bodyPr>
            <a:normAutofit/>
          </a:bodyPr>
          <a:p>
            <a:r>
              <a:rPr altLang="zh-CN" lang="en-US"/>
              <a:t>     Pre-treatment and flare in Cambodia</a:t>
            </a:r>
            <a:br>
              <a:rPr altLang="en-US" lang="zh-CN"/>
            </a:br>
            <a:endParaRPr altLang="en-US" lang="zh-CN"/>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68" name=""/>
        <p:cNvGrpSpPr/>
        <p:nvPr/>
      </p:nvGrpSpPr>
      <p:grpSpPr>
        <a:xfrm>
          <a:off x="0" y="0"/>
          <a:ext cx="0" cy="0"/>
          <a:chOff x="0" y="0"/>
          <a:chExt cx="0" cy="0"/>
        </a:xfrm>
      </p:grpSpPr>
      <p:sp>
        <p:nvSpPr>
          <p:cNvPr id="1048677" name="标题 1"/>
          <p:cNvSpPr>
            <a:spLocks noGrp="1"/>
          </p:cNvSpPr>
          <p:nvPr>
            <p:ph type="title"/>
            <p:custDataLst>
              <p:tags r:id="rId1"/>
            </p:custDataLst>
          </p:nvPr>
        </p:nvSpPr>
        <p:spPr/>
        <p:txBody>
          <a:bodyPr/>
          <a:p>
            <a:r>
              <a:rPr altLang="zh-CN" lang="en-US"/>
              <a:t>THANK YOU</a:t>
            </a:r>
            <a:endParaRPr altLang="zh-CN" lang="en-US"/>
          </a:p>
        </p:txBody>
      </p:sp>
      <p:grpSp>
        <p:nvGrpSpPr>
          <p:cNvPr id="69" name="组合 22"/>
          <p:cNvGrpSpPr/>
          <p:nvPr>
            <p:custDataLst>
              <p:tags r:id="rId2"/>
            </p:custDataLst>
          </p:nvPr>
        </p:nvGrpSpPr>
        <p:grpSpPr>
          <a:xfrm>
            <a:off x="9257718" y="996133"/>
            <a:ext cx="1645400" cy="801735"/>
            <a:chOff x="359136" y="2006600"/>
            <a:chExt cx="3206418" cy="1562355"/>
          </a:xfrm>
          <a:solidFill>
            <a:schemeClr val="accent3"/>
          </a:solidFill>
        </p:grpSpPr>
        <p:sp>
          <p:nvSpPr>
            <p:cNvPr id="1048678" name="Freeform 7"/>
            <p:cNvSpPr/>
            <p:nvPr>
              <p:custDataLst>
                <p:tags r:id="rId3"/>
              </p:custDataLst>
            </p:nvPr>
          </p:nvSpPr>
          <p:spPr bwMode="auto">
            <a:xfrm>
              <a:off x="359136" y="2045707"/>
              <a:ext cx="883047" cy="1055872"/>
            </a:xfrm>
            <a:custGeom>
              <a:avLst/>
              <a:gdLst>
                <a:gd name="T0" fmla="*/ 231 w 294"/>
                <a:gd name="T1" fmla="*/ 74 h 352"/>
                <a:gd name="T2" fmla="*/ 294 w 294"/>
                <a:gd name="T3" fmla="*/ 352 h 352"/>
                <a:gd name="T4" fmla="*/ 124 w 294"/>
                <a:gd name="T5" fmla="*/ 83 h 352"/>
                <a:gd name="T6" fmla="*/ 231 w 294"/>
                <a:gd name="T7" fmla="*/ 74 h 352"/>
              </a:gdLst>
              <a:ahLst/>
              <a:cxnLst>
                <a:cxn ang="0">
                  <a:pos x="T0" y="T1"/>
                </a:cxn>
                <a:cxn ang="0">
                  <a:pos x="T2" y="T3"/>
                </a:cxn>
                <a:cxn ang="0">
                  <a:pos x="T4" y="T5"/>
                </a:cxn>
                <a:cxn ang="0">
                  <a:pos x="T6" y="T7"/>
                </a:cxn>
              </a:cxnLst>
              <a:rect l="0" t="0" r="r" b="b"/>
              <a:pathLst>
                <a:path w="294" h="352">
                  <a:moveTo>
                    <a:pt x="231" y="74"/>
                  </a:moveTo>
                  <a:cubicBezTo>
                    <a:pt x="225" y="145"/>
                    <a:pt x="87" y="252"/>
                    <a:pt x="294" y="352"/>
                  </a:cubicBezTo>
                  <a:cubicBezTo>
                    <a:pt x="294" y="352"/>
                    <a:pt x="0" y="277"/>
                    <a:pt x="124" y="83"/>
                  </a:cubicBezTo>
                  <a:cubicBezTo>
                    <a:pt x="153" y="38"/>
                    <a:pt x="237" y="0"/>
                    <a:pt x="231" y="74"/>
                  </a:cubicBezTo>
                  <a:close/>
                </a:path>
              </a:pathLst>
            </a:custGeom>
            <a:grpFill/>
            <a:ln>
              <a:noFill/>
            </a:ln>
          </p:spPr>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rgbClr val="7F7F7F"/>
                </a:solidFill>
                <a:effectLst/>
                <a:uLnTx/>
                <a:uFillTx/>
                <a:latin typeface="Arial" panose="020B0604020202020204"/>
                <a:ea typeface="黑体" panose="02010609060101010101" charset="-122"/>
                <a:cs typeface="+mn-cs"/>
              </a:endParaRPr>
            </a:p>
          </p:txBody>
        </p:sp>
        <p:sp>
          <p:nvSpPr>
            <p:cNvPr id="1048679" name="Freeform 8"/>
            <p:cNvSpPr/>
            <p:nvPr>
              <p:custDataLst>
                <p:tags r:id="rId4"/>
              </p:custDataLst>
            </p:nvPr>
          </p:nvSpPr>
          <p:spPr bwMode="auto">
            <a:xfrm>
              <a:off x="959607" y="2006600"/>
              <a:ext cx="639578" cy="731667"/>
            </a:xfrm>
            <a:custGeom>
              <a:avLst/>
              <a:gdLst>
                <a:gd name="T0" fmla="*/ 83 w 213"/>
                <a:gd name="T1" fmla="*/ 65 h 244"/>
                <a:gd name="T2" fmla="*/ 27 w 213"/>
                <a:gd name="T3" fmla="*/ 244 h 244"/>
                <a:gd name="T4" fmla="*/ 177 w 213"/>
                <a:gd name="T5" fmla="*/ 107 h 244"/>
                <a:gd name="T6" fmla="*/ 83 w 213"/>
                <a:gd name="T7" fmla="*/ 65 h 244"/>
              </a:gdLst>
              <a:ahLst/>
              <a:cxnLst>
                <a:cxn ang="0">
                  <a:pos x="T0" y="T1"/>
                </a:cxn>
                <a:cxn ang="0">
                  <a:pos x="T2" y="T3"/>
                </a:cxn>
                <a:cxn ang="0">
                  <a:pos x="T4" y="T5"/>
                </a:cxn>
                <a:cxn ang="0">
                  <a:pos x="T6" y="T7"/>
                </a:cxn>
              </a:cxnLst>
              <a:rect l="0" t="0" r="r" b="b"/>
              <a:pathLst>
                <a:path w="213" h="244">
                  <a:moveTo>
                    <a:pt x="83" y="65"/>
                  </a:moveTo>
                  <a:cubicBezTo>
                    <a:pt x="45" y="93"/>
                    <a:pt x="0" y="177"/>
                    <a:pt x="27" y="244"/>
                  </a:cubicBezTo>
                  <a:cubicBezTo>
                    <a:pt x="27" y="244"/>
                    <a:pt x="56" y="136"/>
                    <a:pt x="177" y="107"/>
                  </a:cubicBezTo>
                  <a:cubicBezTo>
                    <a:pt x="213" y="98"/>
                    <a:pt x="170" y="0"/>
                    <a:pt x="83" y="65"/>
                  </a:cubicBezTo>
                  <a:close/>
                </a:path>
              </a:pathLst>
            </a:custGeom>
            <a:grpFill/>
            <a:ln>
              <a:noFill/>
            </a:ln>
          </p:spPr>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rgbClr val="7F7F7F"/>
                </a:solidFill>
                <a:effectLst/>
                <a:uLnTx/>
                <a:uFillTx/>
                <a:latin typeface="Arial" panose="020B0604020202020204"/>
                <a:ea typeface="黑体" panose="02010609060101010101" charset="-122"/>
                <a:cs typeface="+mn-cs"/>
              </a:endParaRPr>
            </a:p>
          </p:txBody>
        </p:sp>
        <p:sp>
          <p:nvSpPr>
            <p:cNvPr id="1048680" name="Freeform 9"/>
            <p:cNvSpPr/>
            <p:nvPr>
              <p:custDataLst>
                <p:tags r:id="rId5"/>
              </p:custDataLst>
            </p:nvPr>
          </p:nvSpPr>
          <p:spPr bwMode="auto">
            <a:xfrm>
              <a:off x="1176584" y="2361081"/>
              <a:ext cx="693823" cy="317897"/>
            </a:xfrm>
            <a:custGeom>
              <a:avLst/>
              <a:gdLst>
                <a:gd name="T0" fmla="*/ 0 w 231"/>
                <a:gd name="T1" fmla="*/ 106 h 106"/>
                <a:gd name="T2" fmla="*/ 121 w 231"/>
                <a:gd name="T3" fmla="*/ 5 h 106"/>
                <a:gd name="T4" fmla="*/ 150 w 231"/>
                <a:gd name="T5" fmla="*/ 60 h 106"/>
                <a:gd name="T6" fmla="*/ 0 w 231"/>
                <a:gd name="T7" fmla="*/ 106 h 106"/>
              </a:gdLst>
              <a:ahLst/>
              <a:cxnLst>
                <a:cxn ang="0">
                  <a:pos x="T0" y="T1"/>
                </a:cxn>
                <a:cxn ang="0">
                  <a:pos x="T2" y="T3"/>
                </a:cxn>
                <a:cxn ang="0">
                  <a:pos x="T4" y="T5"/>
                </a:cxn>
                <a:cxn ang="0">
                  <a:pos x="T6" y="T7"/>
                </a:cxn>
              </a:cxnLst>
              <a:rect l="0" t="0" r="r" b="b"/>
              <a:pathLst>
                <a:path w="231" h="106">
                  <a:moveTo>
                    <a:pt x="0" y="106"/>
                  </a:moveTo>
                  <a:cubicBezTo>
                    <a:pt x="0" y="106"/>
                    <a:pt x="50" y="13"/>
                    <a:pt x="121" y="5"/>
                  </a:cubicBezTo>
                  <a:cubicBezTo>
                    <a:pt x="164" y="0"/>
                    <a:pt x="231" y="64"/>
                    <a:pt x="150" y="60"/>
                  </a:cubicBezTo>
                  <a:cubicBezTo>
                    <a:pt x="115" y="58"/>
                    <a:pt x="38" y="70"/>
                    <a:pt x="0" y="106"/>
                  </a:cubicBezTo>
                  <a:close/>
                </a:path>
              </a:pathLst>
            </a:custGeom>
            <a:grpFill/>
            <a:ln>
              <a:noFill/>
            </a:ln>
          </p:spPr>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rgbClr val="7F7F7F"/>
                </a:solidFill>
                <a:effectLst/>
                <a:uLnTx/>
                <a:uFillTx/>
                <a:latin typeface="Arial" panose="020B0604020202020204"/>
                <a:ea typeface="黑体" panose="02010609060101010101" charset="-122"/>
                <a:cs typeface="+mn-cs"/>
              </a:endParaRPr>
            </a:p>
          </p:txBody>
        </p:sp>
        <p:sp>
          <p:nvSpPr>
            <p:cNvPr id="1048681" name="任意多边形 8"/>
            <p:cNvSpPr/>
            <p:nvPr>
              <p:custDataLst>
                <p:tags r:id="rId6"/>
              </p:custDataLst>
            </p:nvPr>
          </p:nvSpPr>
          <p:spPr>
            <a:xfrm>
              <a:off x="1866855" y="3328414"/>
              <a:ext cx="1698699" cy="191075"/>
            </a:xfrm>
            <a:custGeom>
              <a:avLst/>
              <a:ahLst/>
              <a:rect l="l" t="t" r="r" b="b"/>
              <a:pathLst>
                <a:path w="1750479" h="196899">
                  <a:moveTo>
                    <a:pt x="284408" y="63847"/>
                  </a:moveTo>
                  <a:cubicBezTo>
                    <a:pt x="282011" y="63847"/>
                    <a:pt x="279653" y="64200"/>
                    <a:pt x="277332" y="64907"/>
                  </a:cubicBezTo>
                  <a:cubicBezTo>
                    <a:pt x="275011" y="65614"/>
                    <a:pt x="272653" y="66730"/>
                    <a:pt x="270257" y="68256"/>
                  </a:cubicBezTo>
                  <a:cubicBezTo>
                    <a:pt x="267861" y="69781"/>
                    <a:pt x="265353" y="71791"/>
                    <a:pt x="262732" y="74283"/>
                  </a:cubicBezTo>
                  <a:cubicBezTo>
                    <a:pt x="260111" y="76776"/>
                    <a:pt x="257341" y="79846"/>
                    <a:pt x="254422" y="83492"/>
                  </a:cubicBezTo>
                  <a:lnTo>
                    <a:pt x="254422" y="123453"/>
                  </a:lnTo>
                  <a:cubicBezTo>
                    <a:pt x="259513" y="129629"/>
                    <a:pt x="264343" y="134354"/>
                    <a:pt x="268910" y="137628"/>
                  </a:cubicBezTo>
                  <a:cubicBezTo>
                    <a:pt x="273477" y="140903"/>
                    <a:pt x="278268" y="142540"/>
                    <a:pt x="283284" y="142540"/>
                  </a:cubicBezTo>
                  <a:cubicBezTo>
                    <a:pt x="287926" y="142540"/>
                    <a:pt x="291913" y="141424"/>
                    <a:pt x="295244" y="139191"/>
                  </a:cubicBezTo>
                  <a:cubicBezTo>
                    <a:pt x="298576" y="136959"/>
                    <a:pt x="301272" y="133982"/>
                    <a:pt x="303331" y="130261"/>
                  </a:cubicBezTo>
                  <a:cubicBezTo>
                    <a:pt x="305390" y="126541"/>
                    <a:pt x="306906" y="122374"/>
                    <a:pt x="307879" y="117760"/>
                  </a:cubicBezTo>
                  <a:cubicBezTo>
                    <a:pt x="308853" y="113146"/>
                    <a:pt x="309339" y="108495"/>
                    <a:pt x="309339" y="103807"/>
                  </a:cubicBezTo>
                  <a:cubicBezTo>
                    <a:pt x="309339" y="98673"/>
                    <a:pt x="308946" y="93706"/>
                    <a:pt x="308160" y="88906"/>
                  </a:cubicBezTo>
                  <a:cubicBezTo>
                    <a:pt x="307374" y="84106"/>
                    <a:pt x="306027" y="79846"/>
                    <a:pt x="304117" y="76125"/>
                  </a:cubicBezTo>
                  <a:cubicBezTo>
                    <a:pt x="302208" y="72404"/>
                    <a:pt x="299644" y="69428"/>
                    <a:pt x="296424" y="67195"/>
                  </a:cubicBezTo>
                  <a:cubicBezTo>
                    <a:pt x="293205" y="64963"/>
                    <a:pt x="289199" y="63847"/>
                    <a:pt x="284408" y="63847"/>
                  </a:cubicBezTo>
                  <a:close/>
                  <a:moveTo>
                    <a:pt x="1117682" y="63400"/>
                  </a:moveTo>
                  <a:cubicBezTo>
                    <a:pt x="1112201" y="63400"/>
                    <a:pt x="1107490" y="64368"/>
                    <a:pt x="1103547" y="66303"/>
                  </a:cubicBezTo>
                  <a:cubicBezTo>
                    <a:pt x="1099605" y="68237"/>
                    <a:pt x="1096358" y="70972"/>
                    <a:pt x="1093805" y="74507"/>
                  </a:cubicBezTo>
                  <a:cubicBezTo>
                    <a:pt x="1091252" y="78041"/>
                    <a:pt x="1089356" y="82227"/>
                    <a:pt x="1088118" y="87064"/>
                  </a:cubicBezTo>
                  <a:cubicBezTo>
                    <a:pt x="1086879" y="91901"/>
                    <a:pt x="1086259" y="97184"/>
                    <a:pt x="1086259" y="102914"/>
                  </a:cubicBezTo>
                  <a:cubicBezTo>
                    <a:pt x="1086259" y="108421"/>
                    <a:pt x="1086766" y="113593"/>
                    <a:pt x="1087780" y="118430"/>
                  </a:cubicBezTo>
                  <a:cubicBezTo>
                    <a:pt x="1088794" y="123266"/>
                    <a:pt x="1090483" y="127490"/>
                    <a:pt x="1092848" y="131099"/>
                  </a:cubicBezTo>
                  <a:cubicBezTo>
                    <a:pt x="1095213" y="134708"/>
                    <a:pt x="1098386" y="137573"/>
                    <a:pt x="1102365" y="139693"/>
                  </a:cubicBezTo>
                  <a:cubicBezTo>
                    <a:pt x="1106344" y="141814"/>
                    <a:pt x="1111300" y="142875"/>
                    <a:pt x="1117232" y="142875"/>
                  </a:cubicBezTo>
                  <a:cubicBezTo>
                    <a:pt x="1122639" y="142875"/>
                    <a:pt x="1127332" y="141907"/>
                    <a:pt x="1131312" y="139972"/>
                  </a:cubicBezTo>
                  <a:cubicBezTo>
                    <a:pt x="1135291" y="138038"/>
                    <a:pt x="1138557" y="135322"/>
                    <a:pt x="1141110" y="131824"/>
                  </a:cubicBezTo>
                  <a:cubicBezTo>
                    <a:pt x="1143663" y="128327"/>
                    <a:pt x="1145540" y="124159"/>
                    <a:pt x="1146741" y="119323"/>
                  </a:cubicBezTo>
                  <a:cubicBezTo>
                    <a:pt x="1147943" y="114486"/>
                    <a:pt x="1148544" y="109165"/>
                    <a:pt x="1148544" y="103361"/>
                  </a:cubicBezTo>
                  <a:cubicBezTo>
                    <a:pt x="1148544" y="97929"/>
                    <a:pt x="1148037" y="92794"/>
                    <a:pt x="1147023" y="87957"/>
                  </a:cubicBezTo>
                  <a:cubicBezTo>
                    <a:pt x="1146009" y="83120"/>
                    <a:pt x="1144338" y="78879"/>
                    <a:pt x="1142011" y="75232"/>
                  </a:cubicBezTo>
                  <a:cubicBezTo>
                    <a:pt x="1139683" y="71586"/>
                    <a:pt x="1136529" y="68702"/>
                    <a:pt x="1132550" y="66582"/>
                  </a:cubicBezTo>
                  <a:cubicBezTo>
                    <a:pt x="1128570" y="64461"/>
                    <a:pt x="1123615" y="63400"/>
                    <a:pt x="1117682" y="63400"/>
                  </a:cubicBezTo>
                  <a:close/>
                  <a:moveTo>
                    <a:pt x="822407" y="63400"/>
                  </a:moveTo>
                  <a:cubicBezTo>
                    <a:pt x="816926" y="63400"/>
                    <a:pt x="812215" y="64368"/>
                    <a:pt x="808272" y="66303"/>
                  </a:cubicBezTo>
                  <a:cubicBezTo>
                    <a:pt x="804330" y="68237"/>
                    <a:pt x="801083" y="70972"/>
                    <a:pt x="798530" y="74507"/>
                  </a:cubicBezTo>
                  <a:cubicBezTo>
                    <a:pt x="795977" y="78041"/>
                    <a:pt x="794082" y="82227"/>
                    <a:pt x="792843" y="87064"/>
                  </a:cubicBezTo>
                  <a:cubicBezTo>
                    <a:pt x="791604" y="91901"/>
                    <a:pt x="790984" y="97184"/>
                    <a:pt x="790984" y="102914"/>
                  </a:cubicBezTo>
                  <a:cubicBezTo>
                    <a:pt x="790984" y="108421"/>
                    <a:pt x="791491" y="113593"/>
                    <a:pt x="792505" y="118430"/>
                  </a:cubicBezTo>
                  <a:cubicBezTo>
                    <a:pt x="793519" y="123266"/>
                    <a:pt x="795208" y="127490"/>
                    <a:pt x="797573" y="131099"/>
                  </a:cubicBezTo>
                  <a:cubicBezTo>
                    <a:pt x="799938" y="134708"/>
                    <a:pt x="803111" y="137573"/>
                    <a:pt x="807090" y="139693"/>
                  </a:cubicBezTo>
                  <a:cubicBezTo>
                    <a:pt x="811069" y="141814"/>
                    <a:pt x="816025" y="142875"/>
                    <a:pt x="821957" y="142875"/>
                  </a:cubicBezTo>
                  <a:cubicBezTo>
                    <a:pt x="827364" y="142875"/>
                    <a:pt x="832057" y="141907"/>
                    <a:pt x="836037" y="139972"/>
                  </a:cubicBezTo>
                  <a:cubicBezTo>
                    <a:pt x="840016" y="138038"/>
                    <a:pt x="843282" y="135322"/>
                    <a:pt x="845835" y="131824"/>
                  </a:cubicBezTo>
                  <a:cubicBezTo>
                    <a:pt x="848387" y="128327"/>
                    <a:pt x="850265" y="124159"/>
                    <a:pt x="851466" y="119323"/>
                  </a:cubicBezTo>
                  <a:cubicBezTo>
                    <a:pt x="852668" y="114486"/>
                    <a:pt x="853269" y="109165"/>
                    <a:pt x="853269" y="103361"/>
                  </a:cubicBezTo>
                  <a:cubicBezTo>
                    <a:pt x="853269" y="97929"/>
                    <a:pt x="852762" y="92794"/>
                    <a:pt x="851748" y="87957"/>
                  </a:cubicBezTo>
                  <a:cubicBezTo>
                    <a:pt x="850734" y="83120"/>
                    <a:pt x="849063" y="78879"/>
                    <a:pt x="846736" y="75232"/>
                  </a:cubicBezTo>
                  <a:cubicBezTo>
                    <a:pt x="844408" y="71586"/>
                    <a:pt x="841254" y="68702"/>
                    <a:pt x="837275" y="66582"/>
                  </a:cubicBezTo>
                  <a:cubicBezTo>
                    <a:pt x="833295" y="64461"/>
                    <a:pt x="828340" y="63400"/>
                    <a:pt x="822407" y="63400"/>
                  </a:cubicBezTo>
                  <a:close/>
                  <a:moveTo>
                    <a:pt x="1705334" y="62396"/>
                  </a:moveTo>
                  <a:cubicBezTo>
                    <a:pt x="1700767" y="62396"/>
                    <a:pt x="1696761" y="63252"/>
                    <a:pt x="1693317" y="64963"/>
                  </a:cubicBezTo>
                  <a:cubicBezTo>
                    <a:pt x="1689873" y="66675"/>
                    <a:pt x="1686990" y="68944"/>
                    <a:pt x="1684669" y="71772"/>
                  </a:cubicBezTo>
                  <a:cubicBezTo>
                    <a:pt x="1682348" y="74600"/>
                    <a:pt x="1680551" y="77893"/>
                    <a:pt x="1679278" y="81650"/>
                  </a:cubicBezTo>
                  <a:cubicBezTo>
                    <a:pt x="1678005" y="85408"/>
                    <a:pt x="1677294" y="89334"/>
                    <a:pt x="1677144" y="93426"/>
                  </a:cubicBezTo>
                  <a:lnTo>
                    <a:pt x="1731950" y="93426"/>
                  </a:lnTo>
                  <a:cubicBezTo>
                    <a:pt x="1732173" y="83753"/>
                    <a:pt x="1730021" y="76162"/>
                    <a:pt x="1725492" y="70656"/>
                  </a:cubicBezTo>
                  <a:cubicBezTo>
                    <a:pt x="1720963" y="65149"/>
                    <a:pt x="1714244" y="62396"/>
                    <a:pt x="1705334" y="62396"/>
                  </a:cubicBezTo>
                  <a:close/>
                  <a:moveTo>
                    <a:pt x="476609" y="62396"/>
                  </a:moveTo>
                  <a:cubicBezTo>
                    <a:pt x="472042" y="62396"/>
                    <a:pt x="468036" y="63252"/>
                    <a:pt x="464592" y="64963"/>
                  </a:cubicBezTo>
                  <a:cubicBezTo>
                    <a:pt x="461148" y="66675"/>
                    <a:pt x="458265" y="68944"/>
                    <a:pt x="455944" y="71772"/>
                  </a:cubicBezTo>
                  <a:cubicBezTo>
                    <a:pt x="453623" y="74600"/>
                    <a:pt x="451826" y="77893"/>
                    <a:pt x="450553" y="81650"/>
                  </a:cubicBezTo>
                  <a:cubicBezTo>
                    <a:pt x="449280" y="85408"/>
                    <a:pt x="448569" y="89334"/>
                    <a:pt x="448419" y="93426"/>
                  </a:cubicBezTo>
                  <a:lnTo>
                    <a:pt x="503225" y="93426"/>
                  </a:lnTo>
                  <a:cubicBezTo>
                    <a:pt x="503448" y="83753"/>
                    <a:pt x="501296" y="76162"/>
                    <a:pt x="496767" y="70656"/>
                  </a:cubicBezTo>
                  <a:cubicBezTo>
                    <a:pt x="492238" y="65149"/>
                    <a:pt x="485519" y="62396"/>
                    <a:pt x="476609" y="62396"/>
                  </a:cubicBezTo>
                  <a:close/>
                  <a:moveTo>
                    <a:pt x="1435782" y="49559"/>
                  </a:moveTo>
                  <a:cubicBezTo>
                    <a:pt x="1437643" y="49559"/>
                    <a:pt x="1439168" y="49634"/>
                    <a:pt x="1440359" y="49783"/>
                  </a:cubicBezTo>
                  <a:cubicBezTo>
                    <a:pt x="1441549" y="49931"/>
                    <a:pt x="1442479" y="50155"/>
                    <a:pt x="1443149" y="50452"/>
                  </a:cubicBezTo>
                  <a:cubicBezTo>
                    <a:pt x="1443819" y="50750"/>
                    <a:pt x="1444303" y="51122"/>
                    <a:pt x="1444600" y="51569"/>
                  </a:cubicBezTo>
                  <a:cubicBezTo>
                    <a:pt x="1444898" y="52015"/>
                    <a:pt x="1445047" y="52499"/>
                    <a:pt x="1445047" y="53020"/>
                  </a:cubicBezTo>
                  <a:lnTo>
                    <a:pt x="1445047" y="153479"/>
                  </a:lnTo>
                  <a:cubicBezTo>
                    <a:pt x="1445047" y="154074"/>
                    <a:pt x="1444898" y="154576"/>
                    <a:pt x="1444600" y="154985"/>
                  </a:cubicBezTo>
                  <a:cubicBezTo>
                    <a:pt x="1444303" y="155395"/>
                    <a:pt x="1443819" y="155748"/>
                    <a:pt x="1443149" y="156046"/>
                  </a:cubicBezTo>
                  <a:cubicBezTo>
                    <a:pt x="1442479" y="156344"/>
                    <a:pt x="1441549" y="156567"/>
                    <a:pt x="1440359" y="156716"/>
                  </a:cubicBezTo>
                  <a:cubicBezTo>
                    <a:pt x="1439168" y="156864"/>
                    <a:pt x="1437643" y="156939"/>
                    <a:pt x="1435782" y="156939"/>
                  </a:cubicBezTo>
                  <a:cubicBezTo>
                    <a:pt x="1433996" y="156939"/>
                    <a:pt x="1432508" y="156864"/>
                    <a:pt x="1431317" y="156716"/>
                  </a:cubicBezTo>
                  <a:cubicBezTo>
                    <a:pt x="1430127" y="156567"/>
                    <a:pt x="1429178" y="156344"/>
                    <a:pt x="1428471" y="156046"/>
                  </a:cubicBezTo>
                  <a:cubicBezTo>
                    <a:pt x="1427764" y="155748"/>
                    <a:pt x="1427280" y="155395"/>
                    <a:pt x="1427020" y="154985"/>
                  </a:cubicBezTo>
                  <a:cubicBezTo>
                    <a:pt x="1426759" y="154576"/>
                    <a:pt x="1426629" y="154074"/>
                    <a:pt x="1426629" y="153479"/>
                  </a:cubicBezTo>
                  <a:lnTo>
                    <a:pt x="1426629" y="53020"/>
                  </a:lnTo>
                  <a:cubicBezTo>
                    <a:pt x="1426629" y="52499"/>
                    <a:pt x="1426759" y="52015"/>
                    <a:pt x="1427020" y="51569"/>
                  </a:cubicBezTo>
                  <a:cubicBezTo>
                    <a:pt x="1427280" y="51122"/>
                    <a:pt x="1427764" y="50750"/>
                    <a:pt x="1428471" y="50452"/>
                  </a:cubicBezTo>
                  <a:cubicBezTo>
                    <a:pt x="1429178" y="50155"/>
                    <a:pt x="1430127" y="49931"/>
                    <a:pt x="1431317" y="49783"/>
                  </a:cubicBezTo>
                  <a:cubicBezTo>
                    <a:pt x="1432508" y="49634"/>
                    <a:pt x="1433996" y="49559"/>
                    <a:pt x="1435782" y="49559"/>
                  </a:cubicBezTo>
                  <a:close/>
                  <a:moveTo>
                    <a:pt x="730932" y="49559"/>
                  </a:moveTo>
                  <a:cubicBezTo>
                    <a:pt x="732793" y="49559"/>
                    <a:pt x="734318" y="49634"/>
                    <a:pt x="735509" y="49783"/>
                  </a:cubicBezTo>
                  <a:cubicBezTo>
                    <a:pt x="736699" y="49931"/>
                    <a:pt x="737629" y="50155"/>
                    <a:pt x="738299" y="50452"/>
                  </a:cubicBezTo>
                  <a:cubicBezTo>
                    <a:pt x="738969" y="50750"/>
                    <a:pt x="739453" y="51122"/>
                    <a:pt x="739750" y="51569"/>
                  </a:cubicBezTo>
                  <a:cubicBezTo>
                    <a:pt x="740048" y="52015"/>
                    <a:pt x="740197" y="52499"/>
                    <a:pt x="740197" y="53020"/>
                  </a:cubicBezTo>
                  <a:lnTo>
                    <a:pt x="740197" y="153479"/>
                  </a:lnTo>
                  <a:cubicBezTo>
                    <a:pt x="740197" y="154074"/>
                    <a:pt x="740048" y="154576"/>
                    <a:pt x="739750" y="154985"/>
                  </a:cubicBezTo>
                  <a:cubicBezTo>
                    <a:pt x="739453" y="155395"/>
                    <a:pt x="738969" y="155748"/>
                    <a:pt x="738299" y="156046"/>
                  </a:cubicBezTo>
                  <a:cubicBezTo>
                    <a:pt x="737629" y="156344"/>
                    <a:pt x="736699" y="156567"/>
                    <a:pt x="735509" y="156716"/>
                  </a:cubicBezTo>
                  <a:cubicBezTo>
                    <a:pt x="734318" y="156864"/>
                    <a:pt x="732793" y="156939"/>
                    <a:pt x="730932" y="156939"/>
                  </a:cubicBezTo>
                  <a:cubicBezTo>
                    <a:pt x="729146" y="156939"/>
                    <a:pt x="727658" y="156864"/>
                    <a:pt x="726467" y="156716"/>
                  </a:cubicBezTo>
                  <a:cubicBezTo>
                    <a:pt x="725277" y="156567"/>
                    <a:pt x="724328" y="156344"/>
                    <a:pt x="723621" y="156046"/>
                  </a:cubicBezTo>
                  <a:cubicBezTo>
                    <a:pt x="722914" y="155748"/>
                    <a:pt x="722430" y="155395"/>
                    <a:pt x="722170" y="154985"/>
                  </a:cubicBezTo>
                  <a:cubicBezTo>
                    <a:pt x="721909" y="154576"/>
                    <a:pt x="721779" y="154074"/>
                    <a:pt x="721779" y="153479"/>
                  </a:cubicBezTo>
                  <a:lnTo>
                    <a:pt x="721779" y="53020"/>
                  </a:lnTo>
                  <a:cubicBezTo>
                    <a:pt x="721779" y="52499"/>
                    <a:pt x="721909" y="52015"/>
                    <a:pt x="722170" y="51569"/>
                  </a:cubicBezTo>
                  <a:cubicBezTo>
                    <a:pt x="722430" y="51122"/>
                    <a:pt x="722914" y="50750"/>
                    <a:pt x="723621" y="50452"/>
                  </a:cubicBezTo>
                  <a:cubicBezTo>
                    <a:pt x="724328" y="50155"/>
                    <a:pt x="725277" y="49931"/>
                    <a:pt x="726467" y="49783"/>
                  </a:cubicBezTo>
                  <a:cubicBezTo>
                    <a:pt x="727658" y="49634"/>
                    <a:pt x="729146" y="49559"/>
                    <a:pt x="730932" y="49559"/>
                  </a:cubicBezTo>
                  <a:close/>
                  <a:moveTo>
                    <a:pt x="1706277" y="47997"/>
                  </a:moveTo>
                  <a:cubicBezTo>
                    <a:pt x="1714165" y="47997"/>
                    <a:pt x="1720881" y="49262"/>
                    <a:pt x="1726425" y="51792"/>
                  </a:cubicBezTo>
                  <a:cubicBezTo>
                    <a:pt x="1731969" y="54322"/>
                    <a:pt x="1736527" y="57726"/>
                    <a:pt x="1740099" y="62005"/>
                  </a:cubicBezTo>
                  <a:cubicBezTo>
                    <a:pt x="1743670" y="66284"/>
                    <a:pt x="1746293" y="71307"/>
                    <a:pt x="1747968" y="77074"/>
                  </a:cubicBezTo>
                  <a:cubicBezTo>
                    <a:pt x="1749642" y="82841"/>
                    <a:pt x="1750479" y="88999"/>
                    <a:pt x="1750479" y="95547"/>
                  </a:cubicBezTo>
                  <a:lnTo>
                    <a:pt x="1750479" y="98896"/>
                  </a:lnTo>
                  <a:cubicBezTo>
                    <a:pt x="1750479" y="101798"/>
                    <a:pt x="1749751" y="103863"/>
                    <a:pt x="1748293" y="105091"/>
                  </a:cubicBezTo>
                  <a:cubicBezTo>
                    <a:pt x="1746836" y="106319"/>
                    <a:pt x="1745172" y="106933"/>
                    <a:pt x="1743302" y="106933"/>
                  </a:cubicBezTo>
                  <a:lnTo>
                    <a:pt x="1677144" y="106933"/>
                  </a:lnTo>
                  <a:cubicBezTo>
                    <a:pt x="1677144" y="112514"/>
                    <a:pt x="1677705" y="117537"/>
                    <a:pt x="1678826" y="122001"/>
                  </a:cubicBezTo>
                  <a:cubicBezTo>
                    <a:pt x="1679948" y="126466"/>
                    <a:pt x="1681817" y="130299"/>
                    <a:pt x="1684434" y="133498"/>
                  </a:cubicBezTo>
                  <a:cubicBezTo>
                    <a:pt x="1687052" y="136698"/>
                    <a:pt x="1690454" y="139154"/>
                    <a:pt x="1694642" y="140865"/>
                  </a:cubicBezTo>
                  <a:cubicBezTo>
                    <a:pt x="1698829" y="142577"/>
                    <a:pt x="1703951" y="143433"/>
                    <a:pt x="1710008" y="143433"/>
                  </a:cubicBezTo>
                  <a:cubicBezTo>
                    <a:pt x="1714794" y="143433"/>
                    <a:pt x="1719056" y="143042"/>
                    <a:pt x="1722795" y="142261"/>
                  </a:cubicBezTo>
                  <a:cubicBezTo>
                    <a:pt x="1726533" y="141479"/>
                    <a:pt x="1729767" y="140605"/>
                    <a:pt x="1732497" y="139638"/>
                  </a:cubicBezTo>
                  <a:cubicBezTo>
                    <a:pt x="1735226" y="138670"/>
                    <a:pt x="1737470" y="137796"/>
                    <a:pt x="1739227" y="137015"/>
                  </a:cubicBezTo>
                  <a:cubicBezTo>
                    <a:pt x="1740985" y="136233"/>
                    <a:pt x="1742312" y="135842"/>
                    <a:pt x="1743210" y="135842"/>
                  </a:cubicBezTo>
                  <a:cubicBezTo>
                    <a:pt x="1743733" y="135842"/>
                    <a:pt x="1744200" y="135973"/>
                    <a:pt x="1744611" y="136233"/>
                  </a:cubicBezTo>
                  <a:cubicBezTo>
                    <a:pt x="1745022" y="136494"/>
                    <a:pt x="1745340" y="136884"/>
                    <a:pt x="1745564" y="137405"/>
                  </a:cubicBezTo>
                  <a:cubicBezTo>
                    <a:pt x="1745789" y="137926"/>
                    <a:pt x="1745957" y="138652"/>
                    <a:pt x="1746069" y="139582"/>
                  </a:cubicBezTo>
                  <a:cubicBezTo>
                    <a:pt x="1746182" y="140512"/>
                    <a:pt x="1746238" y="141647"/>
                    <a:pt x="1746238" y="142986"/>
                  </a:cubicBezTo>
                  <a:cubicBezTo>
                    <a:pt x="1746238" y="143954"/>
                    <a:pt x="1746200" y="144791"/>
                    <a:pt x="1746126" y="145498"/>
                  </a:cubicBezTo>
                  <a:cubicBezTo>
                    <a:pt x="1746052" y="146205"/>
                    <a:pt x="1745959" y="146837"/>
                    <a:pt x="1745847" y="147395"/>
                  </a:cubicBezTo>
                  <a:cubicBezTo>
                    <a:pt x="1745735" y="147953"/>
                    <a:pt x="1745549" y="148456"/>
                    <a:pt x="1745289" y="148902"/>
                  </a:cubicBezTo>
                  <a:cubicBezTo>
                    <a:pt x="1745028" y="149349"/>
                    <a:pt x="1744694" y="149776"/>
                    <a:pt x="1744284" y="150186"/>
                  </a:cubicBezTo>
                  <a:cubicBezTo>
                    <a:pt x="1743875" y="150595"/>
                    <a:pt x="1742666" y="151265"/>
                    <a:pt x="1740657" y="152195"/>
                  </a:cubicBezTo>
                  <a:cubicBezTo>
                    <a:pt x="1738647" y="153125"/>
                    <a:pt x="1736043" y="154037"/>
                    <a:pt x="1732843" y="154930"/>
                  </a:cubicBezTo>
                  <a:cubicBezTo>
                    <a:pt x="1729643" y="155823"/>
                    <a:pt x="1725941" y="156623"/>
                    <a:pt x="1721737" y="157330"/>
                  </a:cubicBezTo>
                  <a:cubicBezTo>
                    <a:pt x="1717532" y="158036"/>
                    <a:pt x="1713049" y="158390"/>
                    <a:pt x="1708286" y="158390"/>
                  </a:cubicBezTo>
                  <a:cubicBezTo>
                    <a:pt x="1700027" y="158390"/>
                    <a:pt x="1692790" y="157237"/>
                    <a:pt x="1686576" y="154930"/>
                  </a:cubicBezTo>
                  <a:cubicBezTo>
                    <a:pt x="1680363" y="152623"/>
                    <a:pt x="1675135" y="149200"/>
                    <a:pt x="1670893" y="144661"/>
                  </a:cubicBezTo>
                  <a:cubicBezTo>
                    <a:pt x="1666652" y="140121"/>
                    <a:pt x="1663452" y="134429"/>
                    <a:pt x="1661294" y="127583"/>
                  </a:cubicBezTo>
                  <a:cubicBezTo>
                    <a:pt x="1659136" y="120736"/>
                    <a:pt x="1658057" y="112774"/>
                    <a:pt x="1658057" y="103696"/>
                  </a:cubicBezTo>
                  <a:cubicBezTo>
                    <a:pt x="1658057" y="95064"/>
                    <a:pt x="1659173" y="87306"/>
                    <a:pt x="1661406" y="80423"/>
                  </a:cubicBezTo>
                  <a:cubicBezTo>
                    <a:pt x="1663638" y="73539"/>
                    <a:pt x="1666856" y="67698"/>
                    <a:pt x="1671061" y="62898"/>
                  </a:cubicBezTo>
                  <a:cubicBezTo>
                    <a:pt x="1675265" y="58098"/>
                    <a:pt x="1680344" y="54415"/>
                    <a:pt x="1686297" y="51848"/>
                  </a:cubicBezTo>
                  <a:cubicBezTo>
                    <a:pt x="1692250" y="49280"/>
                    <a:pt x="1698910" y="47997"/>
                    <a:pt x="1706277" y="47997"/>
                  </a:cubicBezTo>
                  <a:close/>
                  <a:moveTo>
                    <a:pt x="1533004" y="47997"/>
                  </a:moveTo>
                  <a:cubicBezTo>
                    <a:pt x="1537171" y="47997"/>
                    <a:pt x="1540911" y="48480"/>
                    <a:pt x="1544222" y="49448"/>
                  </a:cubicBezTo>
                  <a:cubicBezTo>
                    <a:pt x="1547534" y="50415"/>
                    <a:pt x="1550454" y="51773"/>
                    <a:pt x="1552984" y="53522"/>
                  </a:cubicBezTo>
                  <a:cubicBezTo>
                    <a:pt x="1555514" y="55271"/>
                    <a:pt x="1557672" y="57354"/>
                    <a:pt x="1559458" y="59773"/>
                  </a:cubicBezTo>
                  <a:cubicBezTo>
                    <a:pt x="1561244" y="62191"/>
                    <a:pt x="1562733" y="64889"/>
                    <a:pt x="1563923" y="67865"/>
                  </a:cubicBezTo>
                  <a:cubicBezTo>
                    <a:pt x="1567272" y="64219"/>
                    <a:pt x="1570453" y="61131"/>
                    <a:pt x="1573467" y="58601"/>
                  </a:cubicBezTo>
                  <a:cubicBezTo>
                    <a:pt x="1576481" y="56071"/>
                    <a:pt x="1579383" y="54024"/>
                    <a:pt x="1582173" y="52462"/>
                  </a:cubicBezTo>
                  <a:cubicBezTo>
                    <a:pt x="1584964" y="50899"/>
                    <a:pt x="1587680" y="49764"/>
                    <a:pt x="1590322" y="49057"/>
                  </a:cubicBezTo>
                  <a:cubicBezTo>
                    <a:pt x="1592963" y="48350"/>
                    <a:pt x="1595624" y="47997"/>
                    <a:pt x="1598303" y="47997"/>
                  </a:cubicBezTo>
                  <a:cubicBezTo>
                    <a:pt x="1604777" y="47997"/>
                    <a:pt x="1610209" y="49131"/>
                    <a:pt x="1614599" y="51401"/>
                  </a:cubicBezTo>
                  <a:cubicBezTo>
                    <a:pt x="1618990" y="53671"/>
                    <a:pt x="1622543" y="56703"/>
                    <a:pt x="1625259" y="60498"/>
                  </a:cubicBezTo>
                  <a:cubicBezTo>
                    <a:pt x="1627975" y="64293"/>
                    <a:pt x="1629910" y="68740"/>
                    <a:pt x="1631063" y="73837"/>
                  </a:cubicBezTo>
                  <a:cubicBezTo>
                    <a:pt x="1632217" y="78934"/>
                    <a:pt x="1632793" y="84311"/>
                    <a:pt x="1632793" y="89966"/>
                  </a:cubicBezTo>
                  <a:lnTo>
                    <a:pt x="1632793" y="153479"/>
                  </a:lnTo>
                  <a:cubicBezTo>
                    <a:pt x="1632793" y="154074"/>
                    <a:pt x="1632645" y="154576"/>
                    <a:pt x="1632347" y="154985"/>
                  </a:cubicBezTo>
                  <a:cubicBezTo>
                    <a:pt x="1632049" y="155395"/>
                    <a:pt x="1631566" y="155748"/>
                    <a:pt x="1630896" y="156046"/>
                  </a:cubicBezTo>
                  <a:cubicBezTo>
                    <a:pt x="1630226" y="156344"/>
                    <a:pt x="1629296" y="156567"/>
                    <a:pt x="1628105" y="156716"/>
                  </a:cubicBezTo>
                  <a:cubicBezTo>
                    <a:pt x="1626915" y="156864"/>
                    <a:pt x="1625426" y="156939"/>
                    <a:pt x="1623641" y="156939"/>
                  </a:cubicBezTo>
                  <a:cubicBezTo>
                    <a:pt x="1621780" y="156939"/>
                    <a:pt x="1620255" y="156864"/>
                    <a:pt x="1619064" y="156716"/>
                  </a:cubicBezTo>
                  <a:cubicBezTo>
                    <a:pt x="1617873" y="156567"/>
                    <a:pt x="1616925" y="156344"/>
                    <a:pt x="1616218" y="156046"/>
                  </a:cubicBezTo>
                  <a:cubicBezTo>
                    <a:pt x="1615511" y="155748"/>
                    <a:pt x="1615008" y="155395"/>
                    <a:pt x="1614711" y="154985"/>
                  </a:cubicBezTo>
                  <a:cubicBezTo>
                    <a:pt x="1614413" y="154576"/>
                    <a:pt x="1614264" y="154074"/>
                    <a:pt x="1614264" y="153479"/>
                  </a:cubicBezTo>
                  <a:lnTo>
                    <a:pt x="1614264" y="92422"/>
                  </a:lnTo>
                  <a:cubicBezTo>
                    <a:pt x="1614264" y="88180"/>
                    <a:pt x="1613892" y="84311"/>
                    <a:pt x="1613148" y="80813"/>
                  </a:cubicBezTo>
                  <a:cubicBezTo>
                    <a:pt x="1612404" y="77316"/>
                    <a:pt x="1611213" y="74302"/>
                    <a:pt x="1609576" y="71772"/>
                  </a:cubicBezTo>
                  <a:cubicBezTo>
                    <a:pt x="1607939" y="69242"/>
                    <a:pt x="1605856" y="67307"/>
                    <a:pt x="1603325" y="65968"/>
                  </a:cubicBezTo>
                  <a:cubicBezTo>
                    <a:pt x="1600795" y="64628"/>
                    <a:pt x="1597819" y="63958"/>
                    <a:pt x="1594396" y="63958"/>
                  </a:cubicBezTo>
                  <a:cubicBezTo>
                    <a:pt x="1590154" y="63958"/>
                    <a:pt x="1585894" y="65596"/>
                    <a:pt x="1581615" y="68870"/>
                  </a:cubicBezTo>
                  <a:cubicBezTo>
                    <a:pt x="1577336" y="72144"/>
                    <a:pt x="1572630" y="76944"/>
                    <a:pt x="1567495" y="83269"/>
                  </a:cubicBezTo>
                  <a:lnTo>
                    <a:pt x="1567495" y="153479"/>
                  </a:lnTo>
                  <a:cubicBezTo>
                    <a:pt x="1567495" y="154074"/>
                    <a:pt x="1567346" y="154576"/>
                    <a:pt x="1567049" y="154985"/>
                  </a:cubicBezTo>
                  <a:cubicBezTo>
                    <a:pt x="1566751" y="155395"/>
                    <a:pt x="1566249" y="155748"/>
                    <a:pt x="1565542" y="156046"/>
                  </a:cubicBezTo>
                  <a:cubicBezTo>
                    <a:pt x="1564835" y="156344"/>
                    <a:pt x="1563886" y="156567"/>
                    <a:pt x="1562695" y="156716"/>
                  </a:cubicBezTo>
                  <a:cubicBezTo>
                    <a:pt x="1561505" y="156864"/>
                    <a:pt x="1560016" y="156939"/>
                    <a:pt x="1558231" y="156939"/>
                  </a:cubicBezTo>
                  <a:cubicBezTo>
                    <a:pt x="1556519" y="156939"/>
                    <a:pt x="1555049" y="156864"/>
                    <a:pt x="1553822" y="156716"/>
                  </a:cubicBezTo>
                  <a:cubicBezTo>
                    <a:pt x="1552594" y="156567"/>
                    <a:pt x="1551626" y="156344"/>
                    <a:pt x="1550919" y="156046"/>
                  </a:cubicBezTo>
                  <a:cubicBezTo>
                    <a:pt x="1550212" y="155748"/>
                    <a:pt x="1549729" y="155395"/>
                    <a:pt x="1549468" y="154985"/>
                  </a:cubicBezTo>
                  <a:cubicBezTo>
                    <a:pt x="1549208" y="154576"/>
                    <a:pt x="1549078" y="154074"/>
                    <a:pt x="1549078" y="153479"/>
                  </a:cubicBezTo>
                  <a:lnTo>
                    <a:pt x="1549078" y="92422"/>
                  </a:lnTo>
                  <a:cubicBezTo>
                    <a:pt x="1549078" y="88180"/>
                    <a:pt x="1548668" y="84311"/>
                    <a:pt x="1547850" y="80813"/>
                  </a:cubicBezTo>
                  <a:cubicBezTo>
                    <a:pt x="1547031" y="77316"/>
                    <a:pt x="1545803" y="74302"/>
                    <a:pt x="1544166" y="71772"/>
                  </a:cubicBezTo>
                  <a:cubicBezTo>
                    <a:pt x="1542529" y="69242"/>
                    <a:pt x="1540464" y="67307"/>
                    <a:pt x="1537971" y="65968"/>
                  </a:cubicBezTo>
                  <a:cubicBezTo>
                    <a:pt x="1535478" y="64628"/>
                    <a:pt x="1532520" y="63958"/>
                    <a:pt x="1529097" y="63958"/>
                  </a:cubicBezTo>
                  <a:cubicBezTo>
                    <a:pt x="1524856" y="63958"/>
                    <a:pt x="1520577" y="65596"/>
                    <a:pt x="1516261" y="68870"/>
                  </a:cubicBezTo>
                  <a:cubicBezTo>
                    <a:pt x="1511945" y="72144"/>
                    <a:pt x="1507257" y="76944"/>
                    <a:pt x="1502197" y="83269"/>
                  </a:cubicBezTo>
                  <a:lnTo>
                    <a:pt x="1502197" y="153479"/>
                  </a:lnTo>
                  <a:cubicBezTo>
                    <a:pt x="1502197" y="154074"/>
                    <a:pt x="1502048" y="154576"/>
                    <a:pt x="1501750" y="154985"/>
                  </a:cubicBezTo>
                  <a:cubicBezTo>
                    <a:pt x="1501453" y="155395"/>
                    <a:pt x="1500969" y="155748"/>
                    <a:pt x="1500299" y="156046"/>
                  </a:cubicBezTo>
                  <a:cubicBezTo>
                    <a:pt x="1499629" y="156344"/>
                    <a:pt x="1498699" y="156567"/>
                    <a:pt x="1497509" y="156716"/>
                  </a:cubicBezTo>
                  <a:cubicBezTo>
                    <a:pt x="1496318" y="156864"/>
                    <a:pt x="1494793" y="156939"/>
                    <a:pt x="1492932" y="156939"/>
                  </a:cubicBezTo>
                  <a:cubicBezTo>
                    <a:pt x="1491146" y="156939"/>
                    <a:pt x="1489658" y="156864"/>
                    <a:pt x="1488467" y="156716"/>
                  </a:cubicBezTo>
                  <a:cubicBezTo>
                    <a:pt x="1487277" y="156567"/>
                    <a:pt x="1486328" y="156344"/>
                    <a:pt x="1485621" y="156046"/>
                  </a:cubicBezTo>
                  <a:cubicBezTo>
                    <a:pt x="1484914" y="155748"/>
                    <a:pt x="1484430" y="155395"/>
                    <a:pt x="1484170" y="154985"/>
                  </a:cubicBezTo>
                  <a:cubicBezTo>
                    <a:pt x="1483909" y="154576"/>
                    <a:pt x="1483779" y="154074"/>
                    <a:pt x="1483779" y="153479"/>
                  </a:cubicBezTo>
                  <a:lnTo>
                    <a:pt x="1483779" y="53020"/>
                  </a:lnTo>
                  <a:cubicBezTo>
                    <a:pt x="1483779" y="52424"/>
                    <a:pt x="1483891" y="51922"/>
                    <a:pt x="1484114" y="51513"/>
                  </a:cubicBezTo>
                  <a:cubicBezTo>
                    <a:pt x="1484337" y="51103"/>
                    <a:pt x="1484784" y="50731"/>
                    <a:pt x="1485454" y="50397"/>
                  </a:cubicBezTo>
                  <a:cubicBezTo>
                    <a:pt x="1486123" y="50062"/>
                    <a:pt x="1486979" y="49838"/>
                    <a:pt x="1488021" y="49727"/>
                  </a:cubicBezTo>
                  <a:cubicBezTo>
                    <a:pt x="1489063" y="49615"/>
                    <a:pt x="1490439" y="49559"/>
                    <a:pt x="1492151" y="49559"/>
                  </a:cubicBezTo>
                  <a:cubicBezTo>
                    <a:pt x="1493788" y="49559"/>
                    <a:pt x="1495146" y="49615"/>
                    <a:pt x="1496225" y="49727"/>
                  </a:cubicBezTo>
                  <a:cubicBezTo>
                    <a:pt x="1497304" y="49838"/>
                    <a:pt x="1498141" y="50062"/>
                    <a:pt x="1498736" y="50397"/>
                  </a:cubicBezTo>
                  <a:cubicBezTo>
                    <a:pt x="1499332" y="50731"/>
                    <a:pt x="1499760" y="51103"/>
                    <a:pt x="1500020" y="51513"/>
                  </a:cubicBezTo>
                  <a:cubicBezTo>
                    <a:pt x="1500281" y="51922"/>
                    <a:pt x="1500411" y="52424"/>
                    <a:pt x="1500411" y="53020"/>
                  </a:cubicBezTo>
                  <a:lnTo>
                    <a:pt x="1500411" y="66303"/>
                  </a:lnTo>
                  <a:cubicBezTo>
                    <a:pt x="1506066" y="59977"/>
                    <a:pt x="1511554" y="55345"/>
                    <a:pt x="1516875" y="52406"/>
                  </a:cubicBezTo>
                  <a:cubicBezTo>
                    <a:pt x="1522196" y="49466"/>
                    <a:pt x="1527572" y="47997"/>
                    <a:pt x="1533004" y="47997"/>
                  </a:cubicBezTo>
                  <a:close/>
                  <a:moveTo>
                    <a:pt x="1118406" y="47997"/>
                  </a:moveTo>
                  <a:cubicBezTo>
                    <a:pt x="1126666" y="47997"/>
                    <a:pt x="1133866" y="49225"/>
                    <a:pt x="1140005" y="51680"/>
                  </a:cubicBezTo>
                  <a:cubicBezTo>
                    <a:pt x="1146144" y="54136"/>
                    <a:pt x="1151260" y="57708"/>
                    <a:pt x="1155353" y="62396"/>
                  </a:cubicBezTo>
                  <a:cubicBezTo>
                    <a:pt x="1159446" y="67084"/>
                    <a:pt x="1162515" y="72777"/>
                    <a:pt x="1164562" y="79474"/>
                  </a:cubicBezTo>
                  <a:cubicBezTo>
                    <a:pt x="1166608" y="86171"/>
                    <a:pt x="1167631" y="93724"/>
                    <a:pt x="1167631" y="102133"/>
                  </a:cubicBezTo>
                  <a:cubicBezTo>
                    <a:pt x="1167631" y="110318"/>
                    <a:pt x="1166552" y="117853"/>
                    <a:pt x="1164394" y="124736"/>
                  </a:cubicBezTo>
                  <a:cubicBezTo>
                    <a:pt x="1162236" y="131619"/>
                    <a:pt x="1159018" y="137554"/>
                    <a:pt x="1154739" y="142540"/>
                  </a:cubicBezTo>
                  <a:cubicBezTo>
                    <a:pt x="1150460" y="147525"/>
                    <a:pt x="1145102" y="151414"/>
                    <a:pt x="1138665" y="154204"/>
                  </a:cubicBezTo>
                  <a:cubicBezTo>
                    <a:pt x="1132229" y="156995"/>
                    <a:pt x="1124769" y="158390"/>
                    <a:pt x="1116285" y="158390"/>
                  </a:cubicBezTo>
                  <a:cubicBezTo>
                    <a:pt x="1108025" y="158390"/>
                    <a:pt x="1100826" y="157162"/>
                    <a:pt x="1094687" y="154706"/>
                  </a:cubicBezTo>
                  <a:cubicBezTo>
                    <a:pt x="1088548" y="152251"/>
                    <a:pt x="1083432" y="148679"/>
                    <a:pt x="1079339" y="143991"/>
                  </a:cubicBezTo>
                  <a:cubicBezTo>
                    <a:pt x="1075246" y="139303"/>
                    <a:pt x="1072195" y="133610"/>
                    <a:pt x="1070186" y="126913"/>
                  </a:cubicBezTo>
                  <a:cubicBezTo>
                    <a:pt x="1068177" y="120216"/>
                    <a:pt x="1067172" y="112625"/>
                    <a:pt x="1067172" y="104142"/>
                  </a:cubicBezTo>
                  <a:cubicBezTo>
                    <a:pt x="1067172" y="95957"/>
                    <a:pt x="1068232" y="88422"/>
                    <a:pt x="1070353" y="81539"/>
                  </a:cubicBezTo>
                  <a:cubicBezTo>
                    <a:pt x="1072474" y="74656"/>
                    <a:pt x="1075674" y="68721"/>
                    <a:pt x="1079953" y="63735"/>
                  </a:cubicBezTo>
                  <a:cubicBezTo>
                    <a:pt x="1084231" y="58749"/>
                    <a:pt x="1089571" y="54880"/>
                    <a:pt x="1095970" y="52127"/>
                  </a:cubicBezTo>
                  <a:cubicBezTo>
                    <a:pt x="1102370" y="49373"/>
                    <a:pt x="1109849" y="47997"/>
                    <a:pt x="1118406" y="47997"/>
                  </a:cubicBezTo>
                  <a:close/>
                  <a:moveTo>
                    <a:pt x="953319" y="47997"/>
                  </a:moveTo>
                  <a:cubicBezTo>
                    <a:pt x="960016" y="47997"/>
                    <a:pt x="965653" y="49131"/>
                    <a:pt x="970229" y="51401"/>
                  </a:cubicBezTo>
                  <a:cubicBezTo>
                    <a:pt x="974806" y="53671"/>
                    <a:pt x="978508" y="56703"/>
                    <a:pt x="981335" y="60498"/>
                  </a:cubicBezTo>
                  <a:cubicBezTo>
                    <a:pt x="984163" y="64293"/>
                    <a:pt x="986191" y="68740"/>
                    <a:pt x="987419" y="73837"/>
                  </a:cubicBezTo>
                  <a:cubicBezTo>
                    <a:pt x="988647" y="78934"/>
                    <a:pt x="989261" y="85055"/>
                    <a:pt x="989261" y="92199"/>
                  </a:cubicBezTo>
                  <a:lnTo>
                    <a:pt x="989261" y="153479"/>
                  </a:lnTo>
                  <a:cubicBezTo>
                    <a:pt x="989261" y="154074"/>
                    <a:pt x="989112" y="154576"/>
                    <a:pt x="988814" y="154985"/>
                  </a:cubicBezTo>
                  <a:cubicBezTo>
                    <a:pt x="988516" y="155395"/>
                    <a:pt x="988033" y="155748"/>
                    <a:pt x="987363" y="156046"/>
                  </a:cubicBezTo>
                  <a:cubicBezTo>
                    <a:pt x="986693" y="156344"/>
                    <a:pt x="985763" y="156567"/>
                    <a:pt x="984572" y="156716"/>
                  </a:cubicBezTo>
                  <a:cubicBezTo>
                    <a:pt x="983382" y="156864"/>
                    <a:pt x="981894" y="156939"/>
                    <a:pt x="980108" y="156939"/>
                  </a:cubicBezTo>
                  <a:cubicBezTo>
                    <a:pt x="978247" y="156939"/>
                    <a:pt x="976722" y="156864"/>
                    <a:pt x="975531" y="156716"/>
                  </a:cubicBezTo>
                  <a:cubicBezTo>
                    <a:pt x="974341" y="156567"/>
                    <a:pt x="973410" y="156344"/>
                    <a:pt x="972741" y="156046"/>
                  </a:cubicBezTo>
                  <a:cubicBezTo>
                    <a:pt x="972071" y="155748"/>
                    <a:pt x="971587" y="155395"/>
                    <a:pt x="971290" y="154985"/>
                  </a:cubicBezTo>
                  <a:cubicBezTo>
                    <a:pt x="970992" y="154576"/>
                    <a:pt x="970843" y="154074"/>
                    <a:pt x="970843" y="153479"/>
                  </a:cubicBezTo>
                  <a:lnTo>
                    <a:pt x="970843" y="94654"/>
                  </a:lnTo>
                  <a:cubicBezTo>
                    <a:pt x="970843" y="88924"/>
                    <a:pt x="970397" y="84311"/>
                    <a:pt x="969504" y="80813"/>
                  </a:cubicBezTo>
                  <a:cubicBezTo>
                    <a:pt x="968611" y="77316"/>
                    <a:pt x="967308" y="74302"/>
                    <a:pt x="965597" y="71772"/>
                  </a:cubicBezTo>
                  <a:cubicBezTo>
                    <a:pt x="963885" y="69242"/>
                    <a:pt x="961672" y="67307"/>
                    <a:pt x="958955" y="65968"/>
                  </a:cubicBezTo>
                  <a:cubicBezTo>
                    <a:pt x="956239" y="64628"/>
                    <a:pt x="953095" y="63958"/>
                    <a:pt x="949523" y="63958"/>
                  </a:cubicBezTo>
                  <a:cubicBezTo>
                    <a:pt x="944910" y="63958"/>
                    <a:pt x="940296" y="65596"/>
                    <a:pt x="935682" y="68870"/>
                  </a:cubicBezTo>
                  <a:cubicBezTo>
                    <a:pt x="931069" y="72144"/>
                    <a:pt x="926232" y="76944"/>
                    <a:pt x="921172" y="83269"/>
                  </a:cubicBezTo>
                  <a:lnTo>
                    <a:pt x="921172" y="153479"/>
                  </a:lnTo>
                  <a:cubicBezTo>
                    <a:pt x="921172" y="154074"/>
                    <a:pt x="921023" y="154576"/>
                    <a:pt x="920725" y="154985"/>
                  </a:cubicBezTo>
                  <a:cubicBezTo>
                    <a:pt x="920428" y="155395"/>
                    <a:pt x="919944" y="155748"/>
                    <a:pt x="919274" y="156046"/>
                  </a:cubicBezTo>
                  <a:cubicBezTo>
                    <a:pt x="918604" y="156344"/>
                    <a:pt x="917674" y="156567"/>
                    <a:pt x="916484" y="156716"/>
                  </a:cubicBezTo>
                  <a:cubicBezTo>
                    <a:pt x="915293" y="156864"/>
                    <a:pt x="913768" y="156939"/>
                    <a:pt x="911907" y="156939"/>
                  </a:cubicBezTo>
                  <a:cubicBezTo>
                    <a:pt x="910121" y="156939"/>
                    <a:pt x="908633" y="156864"/>
                    <a:pt x="907442" y="156716"/>
                  </a:cubicBezTo>
                  <a:cubicBezTo>
                    <a:pt x="906252" y="156567"/>
                    <a:pt x="905303" y="156344"/>
                    <a:pt x="904596" y="156046"/>
                  </a:cubicBezTo>
                  <a:cubicBezTo>
                    <a:pt x="903889" y="155748"/>
                    <a:pt x="903405" y="155395"/>
                    <a:pt x="903145" y="154985"/>
                  </a:cubicBezTo>
                  <a:cubicBezTo>
                    <a:pt x="902884" y="154576"/>
                    <a:pt x="902754" y="154074"/>
                    <a:pt x="902754" y="153479"/>
                  </a:cubicBezTo>
                  <a:lnTo>
                    <a:pt x="902754" y="53020"/>
                  </a:lnTo>
                  <a:cubicBezTo>
                    <a:pt x="902754" y="52424"/>
                    <a:pt x="902866" y="51922"/>
                    <a:pt x="903089" y="51513"/>
                  </a:cubicBezTo>
                  <a:cubicBezTo>
                    <a:pt x="903312" y="51103"/>
                    <a:pt x="903759" y="50731"/>
                    <a:pt x="904429" y="50397"/>
                  </a:cubicBezTo>
                  <a:cubicBezTo>
                    <a:pt x="905098" y="50062"/>
                    <a:pt x="905954" y="49838"/>
                    <a:pt x="906996" y="49727"/>
                  </a:cubicBezTo>
                  <a:cubicBezTo>
                    <a:pt x="908038" y="49615"/>
                    <a:pt x="909414" y="49559"/>
                    <a:pt x="911126" y="49559"/>
                  </a:cubicBezTo>
                  <a:cubicBezTo>
                    <a:pt x="912763" y="49559"/>
                    <a:pt x="914121" y="49615"/>
                    <a:pt x="915200" y="49727"/>
                  </a:cubicBezTo>
                  <a:cubicBezTo>
                    <a:pt x="916279" y="49838"/>
                    <a:pt x="917116" y="50062"/>
                    <a:pt x="917711" y="50397"/>
                  </a:cubicBezTo>
                  <a:cubicBezTo>
                    <a:pt x="918307" y="50731"/>
                    <a:pt x="918735" y="51103"/>
                    <a:pt x="918995" y="51513"/>
                  </a:cubicBezTo>
                  <a:cubicBezTo>
                    <a:pt x="919256" y="51922"/>
                    <a:pt x="919386" y="52424"/>
                    <a:pt x="919386" y="53020"/>
                  </a:cubicBezTo>
                  <a:lnTo>
                    <a:pt x="919386" y="66303"/>
                  </a:lnTo>
                  <a:cubicBezTo>
                    <a:pt x="925041" y="59977"/>
                    <a:pt x="930678" y="55345"/>
                    <a:pt x="936296" y="52406"/>
                  </a:cubicBezTo>
                  <a:cubicBezTo>
                    <a:pt x="941915" y="49466"/>
                    <a:pt x="947589" y="47997"/>
                    <a:pt x="953319" y="47997"/>
                  </a:cubicBezTo>
                  <a:close/>
                  <a:moveTo>
                    <a:pt x="823131" y="47997"/>
                  </a:moveTo>
                  <a:cubicBezTo>
                    <a:pt x="831391" y="47997"/>
                    <a:pt x="838591" y="49225"/>
                    <a:pt x="844730" y="51680"/>
                  </a:cubicBezTo>
                  <a:cubicBezTo>
                    <a:pt x="850869" y="54136"/>
                    <a:pt x="855985" y="57708"/>
                    <a:pt x="860078" y="62396"/>
                  </a:cubicBezTo>
                  <a:cubicBezTo>
                    <a:pt x="864171" y="67084"/>
                    <a:pt x="867240" y="72777"/>
                    <a:pt x="869287" y="79474"/>
                  </a:cubicBezTo>
                  <a:cubicBezTo>
                    <a:pt x="871333" y="86171"/>
                    <a:pt x="872356" y="93724"/>
                    <a:pt x="872356" y="102133"/>
                  </a:cubicBezTo>
                  <a:cubicBezTo>
                    <a:pt x="872356" y="110318"/>
                    <a:pt x="871277" y="117853"/>
                    <a:pt x="869119" y="124736"/>
                  </a:cubicBezTo>
                  <a:cubicBezTo>
                    <a:pt x="866961" y="131619"/>
                    <a:pt x="863743" y="137554"/>
                    <a:pt x="859464" y="142540"/>
                  </a:cubicBezTo>
                  <a:cubicBezTo>
                    <a:pt x="855185" y="147525"/>
                    <a:pt x="849827" y="151414"/>
                    <a:pt x="843390" y="154204"/>
                  </a:cubicBezTo>
                  <a:cubicBezTo>
                    <a:pt x="836954" y="156995"/>
                    <a:pt x="829494" y="158390"/>
                    <a:pt x="821010" y="158390"/>
                  </a:cubicBezTo>
                  <a:cubicBezTo>
                    <a:pt x="812750" y="158390"/>
                    <a:pt x="805551" y="157162"/>
                    <a:pt x="799412" y="154706"/>
                  </a:cubicBezTo>
                  <a:cubicBezTo>
                    <a:pt x="793273" y="152251"/>
                    <a:pt x="788157" y="148679"/>
                    <a:pt x="784064" y="143991"/>
                  </a:cubicBezTo>
                  <a:cubicBezTo>
                    <a:pt x="779971" y="139303"/>
                    <a:pt x="776920" y="133610"/>
                    <a:pt x="774911" y="126913"/>
                  </a:cubicBezTo>
                  <a:cubicBezTo>
                    <a:pt x="772902" y="120216"/>
                    <a:pt x="771897" y="112625"/>
                    <a:pt x="771897" y="104142"/>
                  </a:cubicBezTo>
                  <a:cubicBezTo>
                    <a:pt x="771897" y="95957"/>
                    <a:pt x="772958" y="88422"/>
                    <a:pt x="775078" y="81539"/>
                  </a:cubicBezTo>
                  <a:cubicBezTo>
                    <a:pt x="777199" y="74656"/>
                    <a:pt x="780399" y="68721"/>
                    <a:pt x="784678" y="63735"/>
                  </a:cubicBezTo>
                  <a:cubicBezTo>
                    <a:pt x="788957" y="58749"/>
                    <a:pt x="794296" y="54880"/>
                    <a:pt x="800695" y="52127"/>
                  </a:cubicBezTo>
                  <a:cubicBezTo>
                    <a:pt x="807095" y="49373"/>
                    <a:pt x="814574" y="47997"/>
                    <a:pt x="823131" y="47997"/>
                  </a:cubicBezTo>
                  <a:close/>
                  <a:moveTo>
                    <a:pt x="667085" y="47997"/>
                  </a:moveTo>
                  <a:cubicBezTo>
                    <a:pt x="669764" y="47997"/>
                    <a:pt x="672443" y="48220"/>
                    <a:pt x="675122" y="48666"/>
                  </a:cubicBezTo>
                  <a:cubicBezTo>
                    <a:pt x="677800" y="49113"/>
                    <a:pt x="680219" y="49671"/>
                    <a:pt x="682377" y="50341"/>
                  </a:cubicBezTo>
                  <a:cubicBezTo>
                    <a:pt x="684535" y="51010"/>
                    <a:pt x="686377" y="51736"/>
                    <a:pt x="687902" y="52517"/>
                  </a:cubicBezTo>
                  <a:cubicBezTo>
                    <a:pt x="689428" y="53299"/>
                    <a:pt x="690581" y="53987"/>
                    <a:pt x="691362" y="54582"/>
                  </a:cubicBezTo>
                  <a:cubicBezTo>
                    <a:pt x="692144" y="55178"/>
                    <a:pt x="692665" y="55699"/>
                    <a:pt x="692925" y="56145"/>
                  </a:cubicBezTo>
                  <a:cubicBezTo>
                    <a:pt x="693186" y="56591"/>
                    <a:pt x="693372" y="57094"/>
                    <a:pt x="693483" y="57652"/>
                  </a:cubicBezTo>
                  <a:cubicBezTo>
                    <a:pt x="693595" y="58210"/>
                    <a:pt x="693706" y="58898"/>
                    <a:pt x="693818" y="59717"/>
                  </a:cubicBezTo>
                  <a:cubicBezTo>
                    <a:pt x="693930" y="60535"/>
                    <a:pt x="693986" y="61540"/>
                    <a:pt x="693986" y="62731"/>
                  </a:cubicBezTo>
                  <a:cubicBezTo>
                    <a:pt x="693986" y="63996"/>
                    <a:pt x="693930" y="65093"/>
                    <a:pt x="693818" y="66023"/>
                  </a:cubicBezTo>
                  <a:cubicBezTo>
                    <a:pt x="693706" y="66954"/>
                    <a:pt x="693520" y="67716"/>
                    <a:pt x="693260" y="68312"/>
                  </a:cubicBezTo>
                  <a:cubicBezTo>
                    <a:pt x="693000" y="68907"/>
                    <a:pt x="692683" y="69335"/>
                    <a:pt x="692311" y="69595"/>
                  </a:cubicBezTo>
                  <a:cubicBezTo>
                    <a:pt x="691939" y="69856"/>
                    <a:pt x="691530" y="69986"/>
                    <a:pt x="691083" y="69986"/>
                  </a:cubicBezTo>
                  <a:cubicBezTo>
                    <a:pt x="690414" y="69986"/>
                    <a:pt x="689446" y="69577"/>
                    <a:pt x="688181" y="68758"/>
                  </a:cubicBezTo>
                  <a:cubicBezTo>
                    <a:pt x="686916" y="67940"/>
                    <a:pt x="685279" y="67065"/>
                    <a:pt x="683270" y="66135"/>
                  </a:cubicBezTo>
                  <a:cubicBezTo>
                    <a:pt x="681261" y="65205"/>
                    <a:pt x="678898" y="64331"/>
                    <a:pt x="676182" y="63512"/>
                  </a:cubicBezTo>
                  <a:cubicBezTo>
                    <a:pt x="673466" y="62693"/>
                    <a:pt x="670359" y="62284"/>
                    <a:pt x="666862" y="62284"/>
                  </a:cubicBezTo>
                  <a:cubicBezTo>
                    <a:pt x="663736" y="62284"/>
                    <a:pt x="660983" y="62638"/>
                    <a:pt x="658602" y="63345"/>
                  </a:cubicBezTo>
                  <a:cubicBezTo>
                    <a:pt x="656220" y="64051"/>
                    <a:pt x="654267" y="65056"/>
                    <a:pt x="652742" y="66358"/>
                  </a:cubicBezTo>
                  <a:cubicBezTo>
                    <a:pt x="651216" y="67661"/>
                    <a:pt x="650063" y="69205"/>
                    <a:pt x="649281" y="70991"/>
                  </a:cubicBezTo>
                  <a:cubicBezTo>
                    <a:pt x="648500" y="72777"/>
                    <a:pt x="648109" y="74711"/>
                    <a:pt x="648109" y="76795"/>
                  </a:cubicBezTo>
                  <a:cubicBezTo>
                    <a:pt x="648109" y="79697"/>
                    <a:pt x="648853" y="82134"/>
                    <a:pt x="650342" y="84106"/>
                  </a:cubicBezTo>
                  <a:cubicBezTo>
                    <a:pt x="651830" y="86078"/>
                    <a:pt x="653765" y="87808"/>
                    <a:pt x="656146" y="89296"/>
                  </a:cubicBezTo>
                  <a:cubicBezTo>
                    <a:pt x="658527" y="90785"/>
                    <a:pt x="661243" y="92124"/>
                    <a:pt x="664294" y="93315"/>
                  </a:cubicBezTo>
                  <a:cubicBezTo>
                    <a:pt x="667345" y="94505"/>
                    <a:pt x="670452" y="95733"/>
                    <a:pt x="673615" y="96998"/>
                  </a:cubicBezTo>
                  <a:cubicBezTo>
                    <a:pt x="676777" y="98263"/>
                    <a:pt x="679903" y="99677"/>
                    <a:pt x="682991" y="101240"/>
                  </a:cubicBezTo>
                  <a:cubicBezTo>
                    <a:pt x="686079" y="102803"/>
                    <a:pt x="688814" y="104700"/>
                    <a:pt x="691195" y="106933"/>
                  </a:cubicBezTo>
                  <a:cubicBezTo>
                    <a:pt x="693576" y="109165"/>
                    <a:pt x="695492" y="111844"/>
                    <a:pt x="696944" y="114969"/>
                  </a:cubicBezTo>
                  <a:cubicBezTo>
                    <a:pt x="698395" y="118095"/>
                    <a:pt x="699120" y="121815"/>
                    <a:pt x="699120" y="126131"/>
                  </a:cubicBezTo>
                  <a:cubicBezTo>
                    <a:pt x="699120" y="131266"/>
                    <a:pt x="698171" y="135842"/>
                    <a:pt x="696274" y="139861"/>
                  </a:cubicBezTo>
                  <a:cubicBezTo>
                    <a:pt x="694376" y="143879"/>
                    <a:pt x="691679" y="147265"/>
                    <a:pt x="688181" y="150018"/>
                  </a:cubicBezTo>
                  <a:cubicBezTo>
                    <a:pt x="684684" y="152772"/>
                    <a:pt x="680517" y="154855"/>
                    <a:pt x="675680" y="156269"/>
                  </a:cubicBezTo>
                  <a:cubicBezTo>
                    <a:pt x="670843" y="157683"/>
                    <a:pt x="665522" y="158390"/>
                    <a:pt x="659718" y="158390"/>
                  </a:cubicBezTo>
                  <a:cubicBezTo>
                    <a:pt x="656146" y="158390"/>
                    <a:pt x="652742" y="158111"/>
                    <a:pt x="649505" y="157553"/>
                  </a:cubicBezTo>
                  <a:cubicBezTo>
                    <a:pt x="646267" y="156995"/>
                    <a:pt x="643365" y="156288"/>
                    <a:pt x="640798" y="155432"/>
                  </a:cubicBezTo>
                  <a:cubicBezTo>
                    <a:pt x="638231" y="154576"/>
                    <a:pt x="636054" y="153683"/>
                    <a:pt x="634268" y="152753"/>
                  </a:cubicBezTo>
                  <a:cubicBezTo>
                    <a:pt x="632482" y="151823"/>
                    <a:pt x="631180" y="150986"/>
                    <a:pt x="630361" y="150242"/>
                  </a:cubicBezTo>
                  <a:cubicBezTo>
                    <a:pt x="629543" y="149497"/>
                    <a:pt x="628948" y="148456"/>
                    <a:pt x="628576" y="147116"/>
                  </a:cubicBezTo>
                  <a:cubicBezTo>
                    <a:pt x="628203" y="145777"/>
                    <a:pt x="628017" y="143954"/>
                    <a:pt x="628017" y="141647"/>
                  </a:cubicBezTo>
                  <a:cubicBezTo>
                    <a:pt x="628017" y="140233"/>
                    <a:pt x="628092" y="139042"/>
                    <a:pt x="628241" y="138075"/>
                  </a:cubicBezTo>
                  <a:cubicBezTo>
                    <a:pt x="628390" y="137108"/>
                    <a:pt x="628576" y="136326"/>
                    <a:pt x="628799" y="135731"/>
                  </a:cubicBezTo>
                  <a:cubicBezTo>
                    <a:pt x="629022" y="135136"/>
                    <a:pt x="629338" y="134708"/>
                    <a:pt x="629748" y="134447"/>
                  </a:cubicBezTo>
                  <a:cubicBezTo>
                    <a:pt x="630157" y="134187"/>
                    <a:pt x="630622" y="134057"/>
                    <a:pt x="631143" y="134057"/>
                  </a:cubicBezTo>
                  <a:cubicBezTo>
                    <a:pt x="631961" y="134057"/>
                    <a:pt x="633171" y="134559"/>
                    <a:pt x="634771" y="135563"/>
                  </a:cubicBezTo>
                  <a:cubicBezTo>
                    <a:pt x="636370" y="136568"/>
                    <a:pt x="638342" y="137666"/>
                    <a:pt x="640686" y="138856"/>
                  </a:cubicBezTo>
                  <a:cubicBezTo>
                    <a:pt x="643030" y="140047"/>
                    <a:pt x="645802" y="141144"/>
                    <a:pt x="649002" y="142149"/>
                  </a:cubicBezTo>
                  <a:cubicBezTo>
                    <a:pt x="652202" y="143154"/>
                    <a:pt x="655886" y="143656"/>
                    <a:pt x="660053" y="143656"/>
                  </a:cubicBezTo>
                  <a:cubicBezTo>
                    <a:pt x="663178" y="143656"/>
                    <a:pt x="666006" y="143321"/>
                    <a:pt x="668536" y="142651"/>
                  </a:cubicBezTo>
                  <a:cubicBezTo>
                    <a:pt x="671066" y="141982"/>
                    <a:pt x="673261" y="140996"/>
                    <a:pt x="675122" y="139693"/>
                  </a:cubicBezTo>
                  <a:cubicBezTo>
                    <a:pt x="676982" y="138391"/>
                    <a:pt x="678414" y="136735"/>
                    <a:pt x="679419" y="134726"/>
                  </a:cubicBezTo>
                  <a:cubicBezTo>
                    <a:pt x="680424" y="132717"/>
                    <a:pt x="680926" y="130336"/>
                    <a:pt x="680926" y="127583"/>
                  </a:cubicBezTo>
                  <a:cubicBezTo>
                    <a:pt x="680926" y="124755"/>
                    <a:pt x="680200" y="122374"/>
                    <a:pt x="678749" y="120439"/>
                  </a:cubicBezTo>
                  <a:cubicBezTo>
                    <a:pt x="677298" y="118504"/>
                    <a:pt x="675382" y="116792"/>
                    <a:pt x="673001" y="115304"/>
                  </a:cubicBezTo>
                  <a:cubicBezTo>
                    <a:pt x="670620" y="113816"/>
                    <a:pt x="667941" y="112495"/>
                    <a:pt x="664964" y="111342"/>
                  </a:cubicBezTo>
                  <a:cubicBezTo>
                    <a:pt x="661987" y="110188"/>
                    <a:pt x="658918" y="108979"/>
                    <a:pt x="655755" y="107714"/>
                  </a:cubicBezTo>
                  <a:cubicBezTo>
                    <a:pt x="652593" y="106449"/>
                    <a:pt x="649505" y="105016"/>
                    <a:pt x="646491" y="103417"/>
                  </a:cubicBezTo>
                  <a:cubicBezTo>
                    <a:pt x="643477" y="101817"/>
                    <a:pt x="640779" y="99863"/>
                    <a:pt x="638398" y="97556"/>
                  </a:cubicBezTo>
                  <a:cubicBezTo>
                    <a:pt x="636017" y="95250"/>
                    <a:pt x="634101" y="92496"/>
                    <a:pt x="632650" y="89296"/>
                  </a:cubicBezTo>
                  <a:cubicBezTo>
                    <a:pt x="631199" y="86097"/>
                    <a:pt x="630473" y="82264"/>
                    <a:pt x="630473" y="77799"/>
                  </a:cubicBezTo>
                  <a:cubicBezTo>
                    <a:pt x="630473" y="73856"/>
                    <a:pt x="631236" y="70079"/>
                    <a:pt x="632761" y="66470"/>
                  </a:cubicBezTo>
                  <a:cubicBezTo>
                    <a:pt x="634287" y="62861"/>
                    <a:pt x="636575" y="59698"/>
                    <a:pt x="639626" y="56982"/>
                  </a:cubicBezTo>
                  <a:cubicBezTo>
                    <a:pt x="642677" y="54266"/>
                    <a:pt x="646491" y="52089"/>
                    <a:pt x="651067" y="50452"/>
                  </a:cubicBezTo>
                  <a:cubicBezTo>
                    <a:pt x="655644" y="48815"/>
                    <a:pt x="660983" y="47997"/>
                    <a:pt x="667085" y="47997"/>
                  </a:cubicBezTo>
                  <a:close/>
                  <a:moveTo>
                    <a:pt x="581360" y="47997"/>
                  </a:moveTo>
                  <a:cubicBezTo>
                    <a:pt x="584039" y="47997"/>
                    <a:pt x="586718" y="48220"/>
                    <a:pt x="589397" y="48666"/>
                  </a:cubicBezTo>
                  <a:cubicBezTo>
                    <a:pt x="592075" y="49113"/>
                    <a:pt x="594494" y="49671"/>
                    <a:pt x="596652" y="50341"/>
                  </a:cubicBezTo>
                  <a:cubicBezTo>
                    <a:pt x="598810" y="51010"/>
                    <a:pt x="600652" y="51736"/>
                    <a:pt x="602177" y="52517"/>
                  </a:cubicBezTo>
                  <a:cubicBezTo>
                    <a:pt x="603703" y="53299"/>
                    <a:pt x="604856" y="53987"/>
                    <a:pt x="605637" y="54582"/>
                  </a:cubicBezTo>
                  <a:cubicBezTo>
                    <a:pt x="606419" y="55178"/>
                    <a:pt x="606940" y="55699"/>
                    <a:pt x="607200" y="56145"/>
                  </a:cubicBezTo>
                  <a:cubicBezTo>
                    <a:pt x="607461" y="56591"/>
                    <a:pt x="607647" y="57094"/>
                    <a:pt x="607758" y="57652"/>
                  </a:cubicBezTo>
                  <a:cubicBezTo>
                    <a:pt x="607870" y="58210"/>
                    <a:pt x="607981" y="58898"/>
                    <a:pt x="608093" y="59717"/>
                  </a:cubicBezTo>
                  <a:cubicBezTo>
                    <a:pt x="608205" y="60535"/>
                    <a:pt x="608261" y="61540"/>
                    <a:pt x="608261" y="62731"/>
                  </a:cubicBezTo>
                  <a:cubicBezTo>
                    <a:pt x="608261" y="63996"/>
                    <a:pt x="608205" y="65093"/>
                    <a:pt x="608093" y="66023"/>
                  </a:cubicBezTo>
                  <a:cubicBezTo>
                    <a:pt x="607981" y="66954"/>
                    <a:pt x="607795" y="67716"/>
                    <a:pt x="607535" y="68312"/>
                  </a:cubicBezTo>
                  <a:cubicBezTo>
                    <a:pt x="607275" y="68907"/>
                    <a:pt x="606958" y="69335"/>
                    <a:pt x="606586" y="69595"/>
                  </a:cubicBezTo>
                  <a:cubicBezTo>
                    <a:pt x="606214" y="69856"/>
                    <a:pt x="605805" y="69986"/>
                    <a:pt x="605358" y="69986"/>
                  </a:cubicBezTo>
                  <a:cubicBezTo>
                    <a:pt x="604689" y="69986"/>
                    <a:pt x="603721" y="69577"/>
                    <a:pt x="602456" y="68758"/>
                  </a:cubicBezTo>
                  <a:cubicBezTo>
                    <a:pt x="601191" y="67940"/>
                    <a:pt x="599554" y="67065"/>
                    <a:pt x="597545" y="66135"/>
                  </a:cubicBezTo>
                  <a:cubicBezTo>
                    <a:pt x="595536" y="65205"/>
                    <a:pt x="593173" y="64331"/>
                    <a:pt x="590457" y="63512"/>
                  </a:cubicBezTo>
                  <a:cubicBezTo>
                    <a:pt x="587741" y="62693"/>
                    <a:pt x="584634" y="62284"/>
                    <a:pt x="581137" y="62284"/>
                  </a:cubicBezTo>
                  <a:cubicBezTo>
                    <a:pt x="578011" y="62284"/>
                    <a:pt x="575258" y="62638"/>
                    <a:pt x="572877" y="63345"/>
                  </a:cubicBezTo>
                  <a:cubicBezTo>
                    <a:pt x="570495" y="64051"/>
                    <a:pt x="568542" y="65056"/>
                    <a:pt x="567017" y="66358"/>
                  </a:cubicBezTo>
                  <a:cubicBezTo>
                    <a:pt x="565491" y="67661"/>
                    <a:pt x="564338" y="69205"/>
                    <a:pt x="563556" y="70991"/>
                  </a:cubicBezTo>
                  <a:cubicBezTo>
                    <a:pt x="562775" y="72777"/>
                    <a:pt x="562384" y="74711"/>
                    <a:pt x="562384" y="76795"/>
                  </a:cubicBezTo>
                  <a:cubicBezTo>
                    <a:pt x="562384" y="79697"/>
                    <a:pt x="563128" y="82134"/>
                    <a:pt x="564617" y="84106"/>
                  </a:cubicBezTo>
                  <a:cubicBezTo>
                    <a:pt x="566105" y="86078"/>
                    <a:pt x="568040" y="87808"/>
                    <a:pt x="570421" y="89296"/>
                  </a:cubicBezTo>
                  <a:cubicBezTo>
                    <a:pt x="572802" y="90785"/>
                    <a:pt x="575518" y="92124"/>
                    <a:pt x="578569" y="93315"/>
                  </a:cubicBezTo>
                  <a:cubicBezTo>
                    <a:pt x="581620" y="94505"/>
                    <a:pt x="584727" y="95733"/>
                    <a:pt x="587890" y="96998"/>
                  </a:cubicBezTo>
                  <a:cubicBezTo>
                    <a:pt x="591052" y="98263"/>
                    <a:pt x="594178" y="99677"/>
                    <a:pt x="597266" y="101240"/>
                  </a:cubicBezTo>
                  <a:cubicBezTo>
                    <a:pt x="600354" y="102803"/>
                    <a:pt x="603089" y="104700"/>
                    <a:pt x="605470" y="106933"/>
                  </a:cubicBezTo>
                  <a:cubicBezTo>
                    <a:pt x="607851" y="109165"/>
                    <a:pt x="609767" y="111844"/>
                    <a:pt x="611218" y="114969"/>
                  </a:cubicBezTo>
                  <a:cubicBezTo>
                    <a:pt x="612670" y="118095"/>
                    <a:pt x="613395" y="121815"/>
                    <a:pt x="613395" y="126131"/>
                  </a:cubicBezTo>
                  <a:cubicBezTo>
                    <a:pt x="613395" y="131266"/>
                    <a:pt x="612446" y="135842"/>
                    <a:pt x="610549" y="139861"/>
                  </a:cubicBezTo>
                  <a:cubicBezTo>
                    <a:pt x="608651" y="143879"/>
                    <a:pt x="605954" y="147265"/>
                    <a:pt x="602456" y="150018"/>
                  </a:cubicBezTo>
                  <a:cubicBezTo>
                    <a:pt x="598959" y="152772"/>
                    <a:pt x="594792" y="154855"/>
                    <a:pt x="589955" y="156269"/>
                  </a:cubicBezTo>
                  <a:cubicBezTo>
                    <a:pt x="585118" y="157683"/>
                    <a:pt x="579797" y="158390"/>
                    <a:pt x="573993" y="158390"/>
                  </a:cubicBezTo>
                  <a:cubicBezTo>
                    <a:pt x="570421" y="158390"/>
                    <a:pt x="567017" y="158111"/>
                    <a:pt x="563780" y="157553"/>
                  </a:cubicBezTo>
                  <a:cubicBezTo>
                    <a:pt x="560542" y="156995"/>
                    <a:pt x="557640" y="156288"/>
                    <a:pt x="555073" y="155432"/>
                  </a:cubicBezTo>
                  <a:cubicBezTo>
                    <a:pt x="552506" y="154576"/>
                    <a:pt x="550329" y="153683"/>
                    <a:pt x="548543" y="152753"/>
                  </a:cubicBezTo>
                  <a:cubicBezTo>
                    <a:pt x="546757" y="151823"/>
                    <a:pt x="545455" y="150986"/>
                    <a:pt x="544637" y="150242"/>
                  </a:cubicBezTo>
                  <a:cubicBezTo>
                    <a:pt x="543818" y="149497"/>
                    <a:pt x="543223" y="148456"/>
                    <a:pt x="542851" y="147116"/>
                  </a:cubicBezTo>
                  <a:cubicBezTo>
                    <a:pt x="542479" y="145777"/>
                    <a:pt x="542293" y="143954"/>
                    <a:pt x="542293" y="141647"/>
                  </a:cubicBezTo>
                  <a:cubicBezTo>
                    <a:pt x="542293" y="140233"/>
                    <a:pt x="542367" y="139042"/>
                    <a:pt x="542516" y="138075"/>
                  </a:cubicBezTo>
                  <a:cubicBezTo>
                    <a:pt x="542665" y="137108"/>
                    <a:pt x="542851" y="136326"/>
                    <a:pt x="543074" y="135731"/>
                  </a:cubicBezTo>
                  <a:cubicBezTo>
                    <a:pt x="543297" y="135136"/>
                    <a:pt x="543613" y="134708"/>
                    <a:pt x="544023" y="134447"/>
                  </a:cubicBezTo>
                  <a:cubicBezTo>
                    <a:pt x="544432" y="134187"/>
                    <a:pt x="544897" y="134057"/>
                    <a:pt x="545418" y="134057"/>
                  </a:cubicBezTo>
                  <a:cubicBezTo>
                    <a:pt x="546236" y="134057"/>
                    <a:pt x="547446" y="134559"/>
                    <a:pt x="549046" y="135563"/>
                  </a:cubicBezTo>
                  <a:cubicBezTo>
                    <a:pt x="550646" y="136568"/>
                    <a:pt x="552617" y="137666"/>
                    <a:pt x="554962" y="138856"/>
                  </a:cubicBezTo>
                  <a:cubicBezTo>
                    <a:pt x="557306" y="140047"/>
                    <a:pt x="560077" y="141144"/>
                    <a:pt x="563277" y="142149"/>
                  </a:cubicBezTo>
                  <a:cubicBezTo>
                    <a:pt x="566477" y="143154"/>
                    <a:pt x="570161" y="143656"/>
                    <a:pt x="574328" y="143656"/>
                  </a:cubicBezTo>
                  <a:cubicBezTo>
                    <a:pt x="577453" y="143656"/>
                    <a:pt x="580281" y="143321"/>
                    <a:pt x="582811" y="142651"/>
                  </a:cubicBezTo>
                  <a:cubicBezTo>
                    <a:pt x="585341" y="141982"/>
                    <a:pt x="587536" y="140996"/>
                    <a:pt x="589397" y="139693"/>
                  </a:cubicBezTo>
                  <a:cubicBezTo>
                    <a:pt x="591257" y="138391"/>
                    <a:pt x="592689" y="136735"/>
                    <a:pt x="593694" y="134726"/>
                  </a:cubicBezTo>
                  <a:cubicBezTo>
                    <a:pt x="594699" y="132717"/>
                    <a:pt x="595201" y="130336"/>
                    <a:pt x="595201" y="127583"/>
                  </a:cubicBezTo>
                  <a:cubicBezTo>
                    <a:pt x="595201" y="124755"/>
                    <a:pt x="594475" y="122374"/>
                    <a:pt x="593024" y="120439"/>
                  </a:cubicBezTo>
                  <a:cubicBezTo>
                    <a:pt x="591573" y="118504"/>
                    <a:pt x="589657" y="116792"/>
                    <a:pt x="587276" y="115304"/>
                  </a:cubicBezTo>
                  <a:cubicBezTo>
                    <a:pt x="584895" y="113816"/>
                    <a:pt x="582216" y="112495"/>
                    <a:pt x="579239" y="111342"/>
                  </a:cubicBezTo>
                  <a:cubicBezTo>
                    <a:pt x="576263" y="110188"/>
                    <a:pt x="573193" y="108979"/>
                    <a:pt x="570030" y="107714"/>
                  </a:cubicBezTo>
                  <a:cubicBezTo>
                    <a:pt x="566868" y="106449"/>
                    <a:pt x="563780" y="105016"/>
                    <a:pt x="560766" y="103417"/>
                  </a:cubicBezTo>
                  <a:cubicBezTo>
                    <a:pt x="557752" y="101817"/>
                    <a:pt x="555055" y="99863"/>
                    <a:pt x="552673" y="97556"/>
                  </a:cubicBezTo>
                  <a:cubicBezTo>
                    <a:pt x="550292" y="95250"/>
                    <a:pt x="548376" y="92496"/>
                    <a:pt x="546925" y="89296"/>
                  </a:cubicBezTo>
                  <a:cubicBezTo>
                    <a:pt x="545474" y="86097"/>
                    <a:pt x="544748" y="82264"/>
                    <a:pt x="544748" y="77799"/>
                  </a:cubicBezTo>
                  <a:cubicBezTo>
                    <a:pt x="544748" y="73856"/>
                    <a:pt x="545511" y="70079"/>
                    <a:pt x="547036" y="66470"/>
                  </a:cubicBezTo>
                  <a:cubicBezTo>
                    <a:pt x="548562" y="62861"/>
                    <a:pt x="550850" y="59698"/>
                    <a:pt x="553901" y="56982"/>
                  </a:cubicBezTo>
                  <a:cubicBezTo>
                    <a:pt x="556952" y="54266"/>
                    <a:pt x="560766" y="52089"/>
                    <a:pt x="565342" y="50452"/>
                  </a:cubicBezTo>
                  <a:cubicBezTo>
                    <a:pt x="569919" y="48815"/>
                    <a:pt x="575258" y="47997"/>
                    <a:pt x="581360" y="47997"/>
                  </a:cubicBezTo>
                  <a:close/>
                  <a:moveTo>
                    <a:pt x="477552" y="47997"/>
                  </a:moveTo>
                  <a:cubicBezTo>
                    <a:pt x="485440" y="47997"/>
                    <a:pt x="492156" y="49262"/>
                    <a:pt x="497700" y="51792"/>
                  </a:cubicBezTo>
                  <a:cubicBezTo>
                    <a:pt x="503244" y="54322"/>
                    <a:pt x="507802" y="57726"/>
                    <a:pt x="511373" y="62005"/>
                  </a:cubicBezTo>
                  <a:cubicBezTo>
                    <a:pt x="514945" y="66284"/>
                    <a:pt x="517568" y="71307"/>
                    <a:pt x="519243" y="77074"/>
                  </a:cubicBezTo>
                  <a:cubicBezTo>
                    <a:pt x="520917" y="82841"/>
                    <a:pt x="521754" y="88999"/>
                    <a:pt x="521754" y="95547"/>
                  </a:cubicBezTo>
                  <a:lnTo>
                    <a:pt x="521754" y="98896"/>
                  </a:lnTo>
                  <a:cubicBezTo>
                    <a:pt x="521754" y="101798"/>
                    <a:pt x="521026" y="103863"/>
                    <a:pt x="519568" y="105091"/>
                  </a:cubicBezTo>
                  <a:cubicBezTo>
                    <a:pt x="518111" y="106319"/>
                    <a:pt x="516447" y="106933"/>
                    <a:pt x="514577" y="106933"/>
                  </a:cubicBezTo>
                  <a:lnTo>
                    <a:pt x="448419" y="106933"/>
                  </a:lnTo>
                  <a:cubicBezTo>
                    <a:pt x="448419" y="112514"/>
                    <a:pt x="448980" y="117537"/>
                    <a:pt x="450101" y="122001"/>
                  </a:cubicBezTo>
                  <a:cubicBezTo>
                    <a:pt x="451223" y="126466"/>
                    <a:pt x="453092" y="130299"/>
                    <a:pt x="455709" y="133498"/>
                  </a:cubicBezTo>
                  <a:cubicBezTo>
                    <a:pt x="458327" y="136698"/>
                    <a:pt x="461729" y="139154"/>
                    <a:pt x="465917" y="140865"/>
                  </a:cubicBezTo>
                  <a:cubicBezTo>
                    <a:pt x="470104" y="142577"/>
                    <a:pt x="475226" y="143433"/>
                    <a:pt x="481283" y="143433"/>
                  </a:cubicBezTo>
                  <a:cubicBezTo>
                    <a:pt x="486069" y="143433"/>
                    <a:pt x="490331" y="143042"/>
                    <a:pt x="494070" y="142261"/>
                  </a:cubicBezTo>
                  <a:cubicBezTo>
                    <a:pt x="497808" y="141479"/>
                    <a:pt x="501042" y="140605"/>
                    <a:pt x="503772" y="139638"/>
                  </a:cubicBezTo>
                  <a:cubicBezTo>
                    <a:pt x="506501" y="138670"/>
                    <a:pt x="508745" y="137796"/>
                    <a:pt x="510502" y="137015"/>
                  </a:cubicBezTo>
                  <a:cubicBezTo>
                    <a:pt x="512260" y="136233"/>
                    <a:pt x="513587" y="135842"/>
                    <a:pt x="514485" y="135842"/>
                  </a:cubicBezTo>
                  <a:cubicBezTo>
                    <a:pt x="515008" y="135842"/>
                    <a:pt x="515475" y="135973"/>
                    <a:pt x="515886" y="136233"/>
                  </a:cubicBezTo>
                  <a:cubicBezTo>
                    <a:pt x="516297" y="136494"/>
                    <a:pt x="516615" y="136884"/>
                    <a:pt x="516839" y="137405"/>
                  </a:cubicBezTo>
                  <a:cubicBezTo>
                    <a:pt x="517064" y="137926"/>
                    <a:pt x="517232" y="138652"/>
                    <a:pt x="517344" y="139582"/>
                  </a:cubicBezTo>
                  <a:cubicBezTo>
                    <a:pt x="517457" y="140512"/>
                    <a:pt x="517513" y="141647"/>
                    <a:pt x="517513" y="142986"/>
                  </a:cubicBezTo>
                  <a:cubicBezTo>
                    <a:pt x="517513" y="143954"/>
                    <a:pt x="517475" y="144791"/>
                    <a:pt x="517401" y="145498"/>
                  </a:cubicBezTo>
                  <a:cubicBezTo>
                    <a:pt x="517327" y="146205"/>
                    <a:pt x="517234" y="146837"/>
                    <a:pt x="517122" y="147395"/>
                  </a:cubicBezTo>
                  <a:cubicBezTo>
                    <a:pt x="517010" y="147953"/>
                    <a:pt x="516824" y="148456"/>
                    <a:pt x="516564" y="148902"/>
                  </a:cubicBezTo>
                  <a:cubicBezTo>
                    <a:pt x="516303" y="149349"/>
                    <a:pt x="515969" y="149776"/>
                    <a:pt x="515559" y="150186"/>
                  </a:cubicBezTo>
                  <a:cubicBezTo>
                    <a:pt x="515150" y="150595"/>
                    <a:pt x="513941" y="151265"/>
                    <a:pt x="511932" y="152195"/>
                  </a:cubicBezTo>
                  <a:cubicBezTo>
                    <a:pt x="509922" y="153125"/>
                    <a:pt x="507318" y="154037"/>
                    <a:pt x="504118" y="154930"/>
                  </a:cubicBezTo>
                  <a:cubicBezTo>
                    <a:pt x="500918" y="155823"/>
                    <a:pt x="497216" y="156623"/>
                    <a:pt x="493012" y="157330"/>
                  </a:cubicBezTo>
                  <a:cubicBezTo>
                    <a:pt x="488807" y="158036"/>
                    <a:pt x="484324" y="158390"/>
                    <a:pt x="479561" y="158390"/>
                  </a:cubicBezTo>
                  <a:cubicBezTo>
                    <a:pt x="471301" y="158390"/>
                    <a:pt x="464065" y="157237"/>
                    <a:pt x="457851" y="154930"/>
                  </a:cubicBezTo>
                  <a:cubicBezTo>
                    <a:pt x="451638" y="152623"/>
                    <a:pt x="446410" y="149200"/>
                    <a:pt x="442168" y="144661"/>
                  </a:cubicBezTo>
                  <a:cubicBezTo>
                    <a:pt x="437927" y="140121"/>
                    <a:pt x="434727" y="134429"/>
                    <a:pt x="432569" y="127583"/>
                  </a:cubicBezTo>
                  <a:cubicBezTo>
                    <a:pt x="430411" y="120736"/>
                    <a:pt x="429332" y="112774"/>
                    <a:pt x="429332" y="103696"/>
                  </a:cubicBezTo>
                  <a:cubicBezTo>
                    <a:pt x="429332" y="95064"/>
                    <a:pt x="430448" y="87306"/>
                    <a:pt x="432681" y="80423"/>
                  </a:cubicBezTo>
                  <a:cubicBezTo>
                    <a:pt x="434913" y="73539"/>
                    <a:pt x="438131" y="67698"/>
                    <a:pt x="442336" y="62898"/>
                  </a:cubicBezTo>
                  <a:cubicBezTo>
                    <a:pt x="446540" y="58098"/>
                    <a:pt x="451619" y="54415"/>
                    <a:pt x="457572" y="51848"/>
                  </a:cubicBezTo>
                  <a:cubicBezTo>
                    <a:pt x="463525" y="49280"/>
                    <a:pt x="470185" y="47997"/>
                    <a:pt x="477552" y="47997"/>
                  </a:cubicBezTo>
                  <a:close/>
                  <a:moveTo>
                    <a:pt x="403920" y="47997"/>
                  </a:moveTo>
                  <a:cubicBezTo>
                    <a:pt x="404887" y="47997"/>
                    <a:pt x="405985" y="48052"/>
                    <a:pt x="407212" y="48164"/>
                  </a:cubicBezTo>
                  <a:cubicBezTo>
                    <a:pt x="408440" y="48276"/>
                    <a:pt x="409724" y="48480"/>
                    <a:pt x="411063" y="48778"/>
                  </a:cubicBezTo>
                  <a:cubicBezTo>
                    <a:pt x="412403" y="49076"/>
                    <a:pt x="413612" y="49411"/>
                    <a:pt x="414691" y="49783"/>
                  </a:cubicBezTo>
                  <a:cubicBezTo>
                    <a:pt x="415770" y="50155"/>
                    <a:pt x="416533" y="50527"/>
                    <a:pt x="416979" y="50899"/>
                  </a:cubicBezTo>
                  <a:cubicBezTo>
                    <a:pt x="417426" y="51271"/>
                    <a:pt x="417723" y="51624"/>
                    <a:pt x="417872" y="51959"/>
                  </a:cubicBezTo>
                  <a:cubicBezTo>
                    <a:pt x="418021" y="52294"/>
                    <a:pt x="418151" y="52722"/>
                    <a:pt x="418263" y="53243"/>
                  </a:cubicBezTo>
                  <a:cubicBezTo>
                    <a:pt x="418374" y="53764"/>
                    <a:pt x="418449" y="54526"/>
                    <a:pt x="418486" y="55531"/>
                  </a:cubicBezTo>
                  <a:cubicBezTo>
                    <a:pt x="418523" y="56536"/>
                    <a:pt x="418542" y="57894"/>
                    <a:pt x="418542" y="59605"/>
                  </a:cubicBezTo>
                  <a:cubicBezTo>
                    <a:pt x="418542" y="61242"/>
                    <a:pt x="418505" y="62619"/>
                    <a:pt x="418430" y="63735"/>
                  </a:cubicBezTo>
                  <a:cubicBezTo>
                    <a:pt x="418356" y="64851"/>
                    <a:pt x="418207" y="65726"/>
                    <a:pt x="417984" y="66358"/>
                  </a:cubicBezTo>
                  <a:cubicBezTo>
                    <a:pt x="417761" y="66991"/>
                    <a:pt x="417482" y="67475"/>
                    <a:pt x="417147" y="67809"/>
                  </a:cubicBezTo>
                  <a:cubicBezTo>
                    <a:pt x="416812" y="68144"/>
                    <a:pt x="416347" y="68312"/>
                    <a:pt x="415751" y="68312"/>
                  </a:cubicBezTo>
                  <a:cubicBezTo>
                    <a:pt x="415156" y="68312"/>
                    <a:pt x="414431" y="68144"/>
                    <a:pt x="413575" y="67809"/>
                  </a:cubicBezTo>
                  <a:cubicBezTo>
                    <a:pt x="412719" y="67475"/>
                    <a:pt x="411752" y="67140"/>
                    <a:pt x="410673" y="66805"/>
                  </a:cubicBezTo>
                  <a:cubicBezTo>
                    <a:pt x="409594" y="66470"/>
                    <a:pt x="408384" y="66154"/>
                    <a:pt x="407045" y="65856"/>
                  </a:cubicBezTo>
                  <a:cubicBezTo>
                    <a:pt x="405705" y="65558"/>
                    <a:pt x="404254" y="65410"/>
                    <a:pt x="402692" y="65410"/>
                  </a:cubicBezTo>
                  <a:cubicBezTo>
                    <a:pt x="400831" y="65410"/>
                    <a:pt x="399008" y="65782"/>
                    <a:pt x="397222" y="66526"/>
                  </a:cubicBezTo>
                  <a:cubicBezTo>
                    <a:pt x="395436" y="67270"/>
                    <a:pt x="393557" y="68498"/>
                    <a:pt x="391585" y="70209"/>
                  </a:cubicBezTo>
                  <a:cubicBezTo>
                    <a:pt x="389613" y="71921"/>
                    <a:pt x="387548" y="74190"/>
                    <a:pt x="385390" y="77018"/>
                  </a:cubicBezTo>
                  <a:cubicBezTo>
                    <a:pt x="383232" y="79846"/>
                    <a:pt x="380851" y="83306"/>
                    <a:pt x="378247" y="87399"/>
                  </a:cubicBezTo>
                  <a:lnTo>
                    <a:pt x="378247" y="153479"/>
                  </a:lnTo>
                  <a:cubicBezTo>
                    <a:pt x="378247" y="154074"/>
                    <a:pt x="378098" y="154576"/>
                    <a:pt x="377800" y="154985"/>
                  </a:cubicBezTo>
                  <a:cubicBezTo>
                    <a:pt x="377503" y="155395"/>
                    <a:pt x="377019" y="155748"/>
                    <a:pt x="376349" y="156046"/>
                  </a:cubicBezTo>
                  <a:cubicBezTo>
                    <a:pt x="375679" y="156344"/>
                    <a:pt x="374749" y="156567"/>
                    <a:pt x="373559" y="156716"/>
                  </a:cubicBezTo>
                  <a:cubicBezTo>
                    <a:pt x="372368" y="156864"/>
                    <a:pt x="370842" y="156939"/>
                    <a:pt x="368982" y="156939"/>
                  </a:cubicBezTo>
                  <a:cubicBezTo>
                    <a:pt x="367196" y="156939"/>
                    <a:pt x="365708" y="156864"/>
                    <a:pt x="364517" y="156716"/>
                  </a:cubicBezTo>
                  <a:cubicBezTo>
                    <a:pt x="363327" y="156567"/>
                    <a:pt x="362378" y="156344"/>
                    <a:pt x="361671" y="156046"/>
                  </a:cubicBezTo>
                  <a:cubicBezTo>
                    <a:pt x="360964" y="155748"/>
                    <a:pt x="360480" y="155395"/>
                    <a:pt x="360220" y="154985"/>
                  </a:cubicBezTo>
                  <a:cubicBezTo>
                    <a:pt x="359959" y="154576"/>
                    <a:pt x="359829" y="154074"/>
                    <a:pt x="359829" y="153479"/>
                  </a:cubicBezTo>
                  <a:lnTo>
                    <a:pt x="359829" y="53020"/>
                  </a:lnTo>
                  <a:cubicBezTo>
                    <a:pt x="359829" y="52424"/>
                    <a:pt x="359941" y="51922"/>
                    <a:pt x="360164" y="51513"/>
                  </a:cubicBezTo>
                  <a:cubicBezTo>
                    <a:pt x="360387" y="51103"/>
                    <a:pt x="360834" y="50731"/>
                    <a:pt x="361503" y="50397"/>
                  </a:cubicBezTo>
                  <a:cubicBezTo>
                    <a:pt x="362173" y="50062"/>
                    <a:pt x="363029" y="49838"/>
                    <a:pt x="364071" y="49727"/>
                  </a:cubicBezTo>
                  <a:cubicBezTo>
                    <a:pt x="365113" y="49615"/>
                    <a:pt x="366489" y="49559"/>
                    <a:pt x="368201" y="49559"/>
                  </a:cubicBezTo>
                  <a:cubicBezTo>
                    <a:pt x="369838" y="49559"/>
                    <a:pt x="371196" y="49615"/>
                    <a:pt x="372275" y="49727"/>
                  </a:cubicBezTo>
                  <a:cubicBezTo>
                    <a:pt x="373354" y="49838"/>
                    <a:pt x="374191" y="50062"/>
                    <a:pt x="374786" y="50397"/>
                  </a:cubicBezTo>
                  <a:cubicBezTo>
                    <a:pt x="375382" y="50731"/>
                    <a:pt x="375810" y="51103"/>
                    <a:pt x="376070" y="51513"/>
                  </a:cubicBezTo>
                  <a:cubicBezTo>
                    <a:pt x="376330" y="51922"/>
                    <a:pt x="376461" y="52424"/>
                    <a:pt x="376461" y="53020"/>
                  </a:cubicBezTo>
                  <a:lnTo>
                    <a:pt x="376461" y="67642"/>
                  </a:lnTo>
                  <a:cubicBezTo>
                    <a:pt x="379214" y="63624"/>
                    <a:pt x="381800" y="60349"/>
                    <a:pt x="384218" y="57819"/>
                  </a:cubicBezTo>
                  <a:cubicBezTo>
                    <a:pt x="386637" y="55289"/>
                    <a:pt x="388925" y="53299"/>
                    <a:pt x="391083" y="51848"/>
                  </a:cubicBezTo>
                  <a:cubicBezTo>
                    <a:pt x="393241" y="50397"/>
                    <a:pt x="395380" y="49392"/>
                    <a:pt x="397501" y="48834"/>
                  </a:cubicBezTo>
                  <a:cubicBezTo>
                    <a:pt x="399622" y="48276"/>
                    <a:pt x="401762" y="47997"/>
                    <a:pt x="403920" y="47997"/>
                  </a:cubicBezTo>
                  <a:close/>
                  <a:moveTo>
                    <a:pt x="287908" y="47997"/>
                  </a:moveTo>
                  <a:cubicBezTo>
                    <a:pt x="295201" y="47997"/>
                    <a:pt x="301414" y="49411"/>
                    <a:pt x="306549" y="52238"/>
                  </a:cubicBezTo>
                  <a:cubicBezTo>
                    <a:pt x="311683" y="55066"/>
                    <a:pt x="315869" y="58936"/>
                    <a:pt x="319106" y="63847"/>
                  </a:cubicBezTo>
                  <a:cubicBezTo>
                    <a:pt x="322343" y="68758"/>
                    <a:pt x="324706" y="74469"/>
                    <a:pt x="326194" y="80981"/>
                  </a:cubicBezTo>
                  <a:cubicBezTo>
                    <a:pt x="327682" y="87492"/>
                    <a:pt x="328426" y="94394"/>
                    <a:pt x="328426" y="101686"/>
                  </a:cubicBezTo>
                  <a:cubicBezTo>
                    <a:pt x="328426" y="110467"/>
                    <a:pt x="327478" y="118355"/>
                    <a:pt x="325580" y="125350"/>
                  </a:cubicBezTo>
                  <a:cubicBezTo>
                    <a:pt x="323683" y="132345"/>
                    <a:pt x="320892" y="138280"/>
                    <a:pt x="317209" y="143154"/>
                  </a:cubicBezTo>
                  <a:cubicBezTo>
                    <a:pt x="313525" y="148028"/>
                    <a:pt x="308967" y="151786"/>
                    <a:pt x="303535" y="154427"/>
                  </a:cubicBezTo>
                  <a:cubicBezTo>
                    <a:pt x="298103" y="157069"/>
                    <a:pt x="291889" y="158390"/>
                    <a:pt x="284894" y="158390"/>
                  </a:cubicBezTo>
                  <a:cubicBezTo>
                    <a:pt x="281918" y="158390"/>
                    <a:pt x="279164" y="158092"/>
                    <a:pt x="276634" y="157497"/>
                  </a:cubicBezTo>
                  <a:cubicBezTo>
                    <a:pt x="274104" y="156902"/>
                    <a:pt x="271630" y="155971"/>
                    <a:pt x="269211" y="154706"/>
                  </a:cubicBezTo>
                  <a:cubicBezTo>
                    <a:pt x="266793" y="153441"/>
                    <a:pt x="264393" y="151841"/>
                    <a:pt x="262012" y="149907"/>
                  </a:cubicBezTo>
                  <a:cubicBezTo>
                    <a:pt x="259631" y="147972"/>
                    <a:pt x="257101" y="145702"/>
                    <a:pt x="254422" y="143098"/>
                  </a:cubicBezTo>
                  <a:lnTo>
                    <a:pt x="254422" y="193327"/>
                  </a:lnTo>
                  <a:cubicBezTo>
                    <a:pt x="254422" y="193923"/>
                    <a:pt x="254273" y="194444"/>
                    <a:pt x="253975" y="194890"/>
                  </a:cubicBezTo>
                  <a:cubicBezTo>
                    <a:pt x="253678" y="195337"/>
                    <a:pt x="253194" y="195709"/>
                    <a:pt x="252524" y="196006"/>
                  </a:cubicBezTo>
                  <a:cubicBezTo>
                    <a:pt x="251854" y="196304"/>
                    <a:pt x="250924" y="196527"/>
                    <a:pt x="249734" y="196676"/>
                  </a:cubicBezTo>
                  <a:cubicBezTo>
                    <a:pt x="248543" y="196825"/>
                    <a:pt x="247017" y="196899"/>
                    <a:pt x="245157" y="196899"/>
                  </a:cubicBezTo>
                  <a:cubicBezTo>
                    <a:pt x="243371" y="196899"/>
                    <a:pt x="241883" y="196825"/>
                    <a:pt x="240692" y="196676"/>
                  </a:cubicBezTo>
                  <a:cubicBezTo>
                    <a:pt x="239502" y="196527"/>
                    <a:pt x="238553" y="196304"/>
                    <a:pt x="237846" y="196006"/>
                  </a:cubicBezTo>
                  <a:cubicBezTo>
                    <a:pt x="237139" y="195709"/>
                    <a:pt x="236655" y="195337"/>
                    <a:pt x="236395" y="194890"/>
                  </a:cubicBezTo>
                  <a:cubicBezTo>
                    <a:pt x="236134" y="194444"/>
                    <a:pt x="236004" y="193923"/>
                    <a:pt x="236004" y="193327"/>
                  </a:cubicBezTo>
                  <a:lnTo>
                    <a:pt x="236004" y="53020"/>
                  </a:lnTo>
                  <a:cubicBezTo>
                    <a:pt x="236004" y="52350"/>
                    <a:pt x="236116" y="51810"/>
                    <a:pt x="236339" y="51401"/>
                  </a:cubicBezTo>
                  <a:cubicBezTo>
                    <a:pt x="236562" y="50992"/>
                    <a:pt x="237009" y="50638"/>
                    <a:pt x="237679" y="50341"/>
                  </a:cubicBezTo>
                  <a:cubicBezTo>
                    <a:pt x="238348" y="50043"/>
                    <a:pt x="239204" y="49838"/>
                    <a:pt x="240246" y="49727"/>
                  </a:cubicBezTo>
                  <a:cubicBezTo>
                    <a:pt x="241288" y="49615"/>
                    <a:pt x="242553" y="49559"/>
                    <a:pt x="244041" y="49559"/>
                  </a:cubicBezTo>
                  <a:cubicBezTo>
                    <a:pt x="245604" y="49559"/>
                    <a:pt x="246887" y="49615"/>
                    <a:pt x="247892" y="49727"/>
                  </a:cubicBezTo>
                  <a:cubicBezTo>
                    <a:pt x="248896" y="49838"/>
                    <a:pt x="249734" y="50043"/>
                    <a:pt x="250403" y="50341"/>
                  </a:cubicBezTo>
                  <a:cubicBezTo>
                    <a:pt x="251073" y="50638"/>
                    <a:pt x="251538" y="50992"/>
                    <a:pt x="251799" y="51401"/>
                  </a:cubicBezTo>
                  <a:cubicBezTo>
                    <a:pt x="252059" y="51810"/>
                    <a:pt x="252189" y="52350"/>
                    <a:pt x="252189" y="53020"/>
                  </a:cubicBezTo>
                  <a:lnTo>
                    <a:pt x="252189" y="66526"/>
                  </a:lnTo>
                  <a:cubicBezTo>
                    <a:pt x="255240" y="63400"/>
                    <a:pt x="258180" y="60684"/>
                    <a:pt x="261007" y="58377"/>
                  </a:cubicBezTo>
                  <a:cubicBezTo>
                    <a:pt x="263835" y="56071"/>
                    <a:pt x="266681" y="54154"/>
                    <a:pt x="269546" y="52629"/>
                  </a:cubicBezTo>
                  <a:cubicBezTo>
                    <a:pt x="272411" y="51103"/>
                    <a:pt x="275351" y="49950"/>
                    <a:pt x="278364" y="49169"/>
                  </a:cubicBezTo>
                  <a:cubicBezTo>
                    <a:pt x="281378" y="48387"/>
                    <a:pt x="284559" y="47997"/>
                    <a:pt x="287908" y="47997"/>
                  </a:cubicBezTo>
                  <a:close/>
                  <a:moveTo>
                    <a:pt x="104254" y="47997"/>
                  </a:moveTo>
                  <a:cubicBezTo>
                    <a:pt x="108421" y="47997"/>
                    <a:pt x="112161" y="48480"/>
                    <a:pt x="115472" y="49448"/>
                  </a:cubicBezTo>
                  <a:cubicBezTo>
                    <a:pt x="118783" y="50415"/>
                    <a:pt x="121704" y="51773"/>
                    <a:pt x="124234" y="53522"/>
                  </a:cubicBezTo>
                  <a:cubicBezTo>
                    <a:pt x="126764" y="55271"/>
                    <a:pt x="128922" y="57354"/>
                    <a:pt x="130708" y="59773"/>
                  </a:cubicBezTo>
                  <a:cubicBezTo>
                    <a:pt x="132494" y="62191"/>
                    <a:pt x="133983" y="64889"/>
                    <a:pt x="135173" y="67865"/>
                  </a:cubicBezTo>
                  <a:cubicBezTo>
                    <a:pt x="138522" y="64219"/>
                    <a:pt x="141703" y="61131"/>
                    <a:pt x="144717" y="58601"/>
                  </a:cubicBezTo>
                  <a:cubicBezTo>
                    <a:pt x="147731" y="56071"/>
                    <a:pt x="150633" y="54024"/>
                    <a:pt x="153423" y="52462"/>
                  </a:cubicBezTo>
                  <a:cubicBezTo>
                    <a:pt x="156214" y="50899"/>
                    <a:pt x="158930" y="49764"/>
                    <a:pt x="161572" y="49057"/>
                  </a:cubicBezTo>
                  <a:cubicBezTo>
                    <a:pt x="164213" y="48350"/>
                    <a:pt x="166874" y="47997"/>
                    <a:pt x="169552" y="47997"/>
                  </a:cubicBezTo>
                  <a:cubicBezTo>
                    <a:pt x="176026" y="47997"/>
                    <a:pt x="181459" y="49131"/>
                    <a:pt x="185849" y="51401"/>
                  </a:cubicBezTo>
                  <a:cubicBezTo>
                    <a:pt x="190240" y="53671"/>
                    <a:pt x="193793" y="56703"/>
                    <a:pt x="196509" y="60498"/>
                  </a:cubicBezTo>
                  <a:cubicBezTo>
                    <a:pt x="199225" y="64293"/>
                    <a:pt x="201160" y="68740"/>
                    <a:pt x="202313" y="73837"/>
                  </a:cubicBezTo>
                  <a:cubicBezTo>
                    <a:pt x="203467" y="78934"/>
                    <a:pt x="204043" y="84311"/>
                    <a:pt x="204043" y="89966"/>
                  </a:cubicBezTo>
                  <a:lnTo>
                    <a:pt x="204043" y="153479"/>
                  </a:lnTo>
                  <a:cubicBezTo>
                    <a:pt x="204043" y="154074"/>
                    <a:pt x="203895" y="154576"/>
                    <a:pt x="203597" y="154985"/>
                  </a:cubicBezTo>
                  <a:cubicBezTo>
                    <a:pt x="203299" y="155395"/>
                    <a:pt x="202816" y="155748"/>
                    <a:pt x="202146" y="156046"/>
                  </a:cubicBezTo>
                  <a:cubicBezTo>
                    <a:pt x="201476" y="156344"/>
                    <a:pt x="200546" y="156567"/>
                    <a:pt x="199355" y="156716"/>
                  </a:cubicBezTo>
                  <a:cubicBezTo>
                    <a:pt x="198165" y="156864"/>
                    <a:pt x="196676" y="156939"/>
                    <a:pt x="194890" y="156939"/>
                  </a:cubicBezTo>
                  <a:cubicBezTo>
                    <a:pt x="193030" y="156939"/>
                    <a:pt x="191505" y="156864"/>
                    <a:pt x="190314" y="156716"/>
                  </a:cubicBezTo>
                  <a:cubicBezTo>
                    <a:pt x="189123" y="156567"/>
                    <a:pt x="188175" y="156344"/>
                    <a:pt x="187468" y="156046"/>
                  </a:cubicBezTo>
                  <a:cubicBezTo>
                    <a:pt x="186761" y="155748"/>
                    <a:pt x="186258" y="155395"/>
                    <a:pt x="185961" y="154985"/>
                  </a:cubicBezTo>
                  <a:cubicBezTo>
                    <a:pt x="185663" y="154576"/>
                    <a:pt x="185514" y="154074"/>
                    <a:pt x="185514" y="153479"/>
                  </a:cubicBezTo>
                  <a:lnTo>
                    <a:pt x="185514" y="92422"/>
                  </a:lnTo>
                  <a:cubicBezTo>
                    <a:pt x="185514" y="88180"/>
                    <a:pt x="185142" y="84311"/>
                    <a:pt x="184398" y="80813"/>
                  </a:cubicBezTo>
                  <a:cubicBezTo>
                    <a:pt x="183654" y="77316"/>
                    <a:pt x="182463" y="74302"/>
                    <a:pt x="180826" y="71772"/>
                  </a:cubicBezTo>
                  <a:cubicBezTo>
                    <a:pt x="179189" y="69242"/>
                    <a:pt x="177105" y="67307"/>
                    <a:pt x="174575" y="65968"/>
                  </a:cubicBezTo>
                  <a:cubicBezTo>
                    <a:pt x="172045" y="64628"/>
                    <a:pt x="169069" y="63958"/>
                    <a:pt x="165646" y="63958"/>
                  </a:cubicBezTo>
                  <a:cubicBezTo>
                    <a:pt x="161404" y="63958"/>
                    <a:pt x="157144" y="65596"/>
                    <a:pt x="152865" y="68870"/>
                  </a:cubicBezTo>
                  <a:cubicBezTo>
                    <a:pt x="148586" y="72144"/>
                    <a:pt x="143880" y="76944"/>
                    <a:pt x="138745" y="83269"/>
                  </a:cubicBezTo>
                  <a:lnTo>
                    <a:pt x="138745" y="153479"/>
                  </a:lnTo>
                  <a:cubicBezTo>
                    <a:pt x="138745" y="154074"/>
                    <a:pt x="138596" y="154576"/>
                    <a:pt x="138299" y="154985"/>
                  </a:cubicBezTo>
                  <a:cubicBezTo>
                    <a:pt x="138001" y="155395"/>
                    <a:pt x="137499" y="155748"/>
                    <a:pt x="136792" y="156046"/>
                  </a:cubicBezTo>
                  <a:cubicBezTo>
                    <a:pt x="136085" y="156344"/>
                    <a:pt x="135136" y="156567"/>
                    <a:pt x="133945" y="156716"/>
                  </a:cubicBezTo>
                  <a:cubicBezTo>
                    <a:pt x="132755" y="156864"/>
                    <a:pt x="131266" y="156939"/>
                    <a:pt x="129480" y="156939"/>
                  </a:cubicBezTo>
                  <a:cubicBezTo>
                    <a:pt x="127769" y="156939"/>
                    <a:pt x="126299" y="156864"/>
                    <a:pt x="125071" y="156716"/>
                  </a:cubicBezTo>
                  <a:cubicBezTo>
                    <a:pt x="123844" y="156567"/>
                    <a:pt x="122876" y="156344"/>
                    <a:pt x="122169" y="156046"/>
                  </a:cubicBezTo>
                  <a:cubicBezTo>
                    <a:pt x="121462" y="155748"/>
                    <a:pt x="120979" y="155395"/>
                    <a:pt x="120718" y="154985"/>
                  </a:cubicBezTo>
                  <a:cubicBezTo>
                    <a:pt x="120458" y="154576"/>
                    <a:pt x="120328" y="154074"/>
                    <a:pt x="120328" y="153479"/>
                  </a:cubicBezTo>
                  <a:lnTo>
                    <a:pt x="120328" y="92422"/>
                  </a:lnTo>
                  <a:cubicBezTo>
                    <a:pt x="120328" y="88180"/>
                    <a:pt x="119918" y="84311"/>
                    <a:pt x="119100" y="80813"/>
                  </a:cubicBezTo>
                  <a:cubicBezTo>
                    <a:pt x="118281" y="77316"/>
                    <a:pt x="117053" y="74302"/>
                    <a:pt x="115416" y="71772"/>
                  </a:cubicBezTo>
                  <a:cubicBezTo>
                    <a:pt x="113779" y="69242"/>
                    <a:pt x="111714" y="67307"/>
                    <a:pt x="109221" y="65968"/>
                  </a:cubicBezTo>
                  <a:cubicBezTo>
                    <a:pt x="106728" y="64628"/>
                    <a:pt x="103770" y="63958"/>
                    <a:pt x="100347" y="63958"/>
                  </a:cubicBezTo>
                  <a:cubicBezTo>
                    <a:pt x="96106" y="63958"/>
                    <a:pt x="91827" y="65596"/>
                    <a:pt x="87511" y="68870"/>
                  </a:cubicBezTo>
                  <a:cubicBezTo>
                    <a:pt x="83195" y="72144"/>
                    <a:pt x="78507" y="76944"/>
                    <a:pt x="73447" y="83269"/>
                  </a:cubicBezTo>
                  <a:lnTo>
                    <a:pt x="73447" y="153479"/>
                  </a:lnTo>
                  <a:cubicBezTo>
                    <a:pt x="73447" y="154074"/>
                    <a:pt x="73298" y="154576"/>
                    <a:pt x="73000" y="154985"/>
                  </a:cubicBezTo>
                  <a:cubicBezTo>
                    <a:pt x="72703" y="155395"/>
                    <a:pt x="72219" y="155748"/>
                    <a:pt x="71549" y="156046"/>
                  </a:cubicBezTo>
                  <a:cubicBezTo>
                    <a:pt x="70879" y="156344"/>
                    <a:pt x="69949" y="156567"/>
                    <a:pt x="68759" y="156716"/>
                  </a:cubicBezTo>
                  <a:cubicBezTo>
                    <a:pt x="67568" y="156864"/>
                    <a:pt x="66042" y="156939"/>
                    <a:pt x="64182" y="156939"/>
                  </a:cubicBezTo>
                  <a:cubicBezTo>
                    <a:pt x="62396" y="156939"/>
                    <a:pt x="60908" y="156864"/>
                    <a:pt x="59717" y="156716"/>
                  </a:cubicBezTo>
                  <a:cubicBezTo>
                    <a:pt x="58527" y="156567"/>
                    <a:pt x="57578" y="156344"/>
                    <a:pt x="56871" y="156046"/>
                  </a:cubicBezTo>
                  <a:cubicBezTo>
                    <a:pt x="56164" y="155748"/>
                    <a:pt x="55680" y="155395"/>
                    <a:pt x="55420" y="154985"/>
                  </a:cubicBezTo>
                  <a:cubicBezTo>
                    <a:pt x="55159" y="154576"/>
                    <a:pt x="55029" y="154074"/>
                    <a:pt x="55029" y="153479"/>
                  </a:cubicBezTo>
                  <a:lnTo>
                    <a:pt x="55029" y="53020"/>
                  </a:lnTo>
                  <a:cubicBezTo>
                    <a:pt x="55029" y="52424"/>
                    <a:pt x="55141" y="51922"/>
                    <a:pt x="55364" y="51513"/>
                  </a:cubicBezTo>
                  <a:cubicBezTo>
                    <a:pt x="55587" y="51103"/>
                    <a:pt x="56034" y="50731"/>
                    <a:pt x="56703" y="50397"/>
                  </a:cubicBezTo>
                  <a:cubicBezTo>
                    <a:pt x="57373" y="50062"/>
                    <a:pt x="58229" y="49838"/>
                    <a:pt x="59271" y="49727"/>
                  </a:cubicBezTo>
                  <a:cubicBezTo>
                    <a:pt x="60313" y="49615"/>
                    <a:pt x="61689" y="49559"/>
                    <a:pt x="63401" y="49559"/>
                  </a:cubicBezTo>
                  <a:cubicBezTo>
                    <a:pt x="65038" y="49559"/>
                    <a:pt x="66396" y="49615"/>
                    <a:pt x="67475" y="49727"/>
                  </a:cubicBezTo>
                  <a:cubicBezTo>
                    <a:pt x="68554" y="49838"/>
                    <a:pt x="69391" y="50062"/>
                    <a:pt x="69986" y="50397"/>
                  </a:cubicBezTo>
                  <a:cubicBezTo>
                    <a:pt x="70582" y="50731"/>
                    <a:pt x="71010" y="51103"/>
                    <a:pt x="71270" y="51513"/>
                  </a:cubicBezTo>
                  <a:cubicBezTo>
                    <a:pt x="71531" y="51922"/>
                    <a:pt x="71661" y="52424"/>
                    <a:pt x="71661" y="53020"/>
                  </a:cubicBezTo>
                  <a:lnTo>
                    <a:pt x="71661" y="66303"/>
                  </a:lnTo>
                  <a:cubicBezTo>
                    <a:pt x="77316" y="59977"/>
                    <a:pt x="82804" y="55345"/>
                    <a:pt x="88125" y="52406"/>
                  </a:cubicBezTo>
                  <a:cubicBezTo>
                    <a:pt x="93445" y="49466"/>
                    <a:pt x="98822" y="47997"/>
                    <a:pt x="104254" y="47997"/>
                  </a:cubicBezTo>
                  <a:close/>
                  <a:moveTo>
                    <a:pt x="1300721" y="11831"/>
                  </a:moveTo>
                  <a:lnTo>
                    <a:pt x="1401180" y="11831"/>
                  </a:lnTo>
                  <a:cubicBezTo>
                    <a:pt x="1401775" y="11831"/>
                    <a:pt x="1402314" y="11980"/>
                    <a:pt x="1402798" y="12278"/>
                  </a:cubicBezTo>
                  <a:cubicBezTo>
                    <a:pt x="1403282" y="12576"/>
                    <a:pt x="1403691" y="13059"/>
                    <a:pt x="1404026" y="13729"/>
                  </a:cubicBezTo>
                  <a:cubicBezTo>
                    <a:pt x="1404361" y="14399"/>
                    <a:pt x="1404603" y="15273"/>
                    <a:pt x="1404752" y="16352"/>
                  </a:cubicBezTo>
                  <a:cubicBezTo>
                    <a:pt x="1404900" y="17431"/>
                    <a:pt x="1404975" y="18678"/>
                    <a:pt x="1404975" y="20091"/>
                  </a:cubicBezTo>
                  <a:cubicBezTo>
                    <a:pt x="1404975" y="21505"/>
                    <a:pt x="1404900" y="22733"/>
                    <a:pt x="1404752" y="23775"/>
                  </a:cubicBezTo>
                  <a:cubicBezTo>
                    <a:pt x="1404603" y="24817"/>
                    <a:pt x="1404361" y="25654"/>
                    <a:pt x="1404026" y="26286"/>
                  </a:cubicBezTo>
                  <a:cubicBezTo>
                    <a:pt x="1403691" y="26919"/>
                    <a:pt x="1403282" y="27384"/>
                    <a:pt x="1402798" y="27682"/>
                  </a:cubicBezTo>
                  <a:cubicBezTo>
                    <a:pt x="1402314" y="27979"/>
                    <a:pt x="1401775" y="28128"/>
                    <a:pt x="1401180" y="28128"/>
                  </a:cubicBezTo>
                  <a:lnTo>
                    <a:pt x="1360550" y="28128"/>
                  </a:lnTo>
                  <a:lnTo>
                    <a:pt x="1360550" y="153367"/>
                  </a:lnTo>
                  <a:cubicBezTo>
                    <a:pt x="1360550" y="153962"/>
                    <a:pt x="1360401" y="154483"/>
                    <a:pt x="1360103" y="154930"/>
                  </a:cubicBezTo>
                  <a:cubicBezTo>
                    <a:pt x="1359805" y="155376"/>
                    <a:pt x="1359285" y="155730"/>
                    <a:pt x="1358540" y="155990"/>
                  </a:cubicBezTo>
                  <a:cubicBezTo>
                    <a:pt x="1357796" y="156251"/>
                    <a:pt x="1356810" y="156474"/>
                    <a:pt x="1355582" y="156660"/>
                  </a:cubicBezTo>
                  <a:cubicBezTo>
                    <a:pt x="1354355" y="156846"/>
                    <a:pt x="1352811" y="156939"/>
                    <a:pt x="1350950" y="156939"/>
                  </a:cubicBezTo>
                  <a:cubicBezTo>
                    <a:pt x="1349164" y="156939"/>
                    <a:pt x="1347639" y="156846"/>
                    <a:pt x="1346374" y="156660"/>
                  </a:cubicBezTo>
                  <a:cubicBezTo>
                    <a:pt x="1345109" y="156474"/>
                    <a:pt x="1344104" y="156251"/>
                    <a:pt x="1343360" y="155990"/>
                  </a:cubicBezTo>
                  <a:cubicBezTo>
                    <a:pt x="1342616" y="155730"/>
                    <a:pt x="1342095" y="155376"/>
                    <a:pt x="1341797" y="154930"/>
                  </a:cubicBezTo>
                  <a:cubicBezTo>
                    <a:pt x="1341500" y="154483"/>
                    <a:pt x="1341351" y="153962"/>
                    <a:pt x="1341351" y="153367"/>
                  </a:cubicBezTo>
                  <a:lnTo>
                    <a:pt x="1341351" y="28128"/>
                  </a:lnTo>
                  <a:lnTo>
                    <a:pt x="1300721" y="28128"/>
                  </a:lnTo>
                  <a:cubicBezTo>
                    <a:pt x="1300125" y="28128"/>
                    <a:pt x="1299586" y="27979"/>
                    <a:pt x="1299102" y="27682"/>
                  </a:cubicBezTo>
                  <a:cubicBezTo>
                    <a:pt x="1298618" y="27384"/>
                    <a:pt x="1298228" y="26919"/>
                    <a:pt x="1297930" y="26286"/>
                  </a:cubicBezTo>
                  <a:cubicBezTo>
                    <a:pt x="1297632" y="25654"/>
                    <a:pt x="1297391" y="24817"/>
                    <a:pt x="1297205" y="23775"/>
                  </a:cubicBezTo>
                  <a:cubicBezTo>
                    <a:pt x="1297019" y="22733"/>
                    <a:pt x="1296926" y="21505"/>
                    <a:pt x="1296926" y="20091"/>
                  </a:cubicBezTo>
                  <a:cubicBezTo>
                    <a:pt x="1296926" y="18678"/>
                    <a:pt x="1297019" y="17431"/>
                    <a:pt x="1297205" y="16352"/>
                  </a:cubicBezTo>
                  <a:cubicBezTo>
                    <a:pt x="1297391" y="15273"/>
                    <a:pt x="1297632" y="14399"/>
                    <a:pt x="1297930" y="13729"/>
                  </a:cubicBezTo>
                  <a:cubicBezTo>
                    <a:pt x="1298228" y="13059"/>
                    <a:pt x="1298618" y="12576"/>
                    <a:pt x="1299102" y="12278"/>
                  </a:cubicBezTo>
                  <a:cubicBezTo>
                    <a:pt x="1299586" y="11980"/>
                    <a:pt x="1300125" y="11831"/>
                    <a:pt x="1300721" y="11831"/>
                  </a:cubicBezTo>
                  <a:close/>
                  <a:moveTo>
                    <a:pt x="9599" y="11162"/>
                  </a:moveTo>
                  <a:cubicBezTo>
                    <a:pt x="11460" y="11162"/>
                    <a:pt x="13004" y="11255"/>
                    <a:pt x="14232" y="11441"/>
                  </a:cubicBezTo>
                  <a:cubicBezTo>
                    <a:pt x="15460" y="11627"/>
                    <a:pt x="16445" y="11850"/>
                    <a:pt x="17190" y="12110"/>
                  </a:cubicBezTo>
                  <a:cubicBezTo>
                    <a:pt x="17934" y="12371"/>
                    <a:pt x="18455" y="12724"/>
                    <a:pt x="18752" y="13171"/>
                  </a:cubicBezTo>
                  <a:cubicBezTo>
                    <a:pt x="19050" y="13617"/>
                    <a:pt x="19199" y="14138"/>
                    <a:pt x="19199" y="14734"/>
                  </a:cubicBezTo>
                  <a:lnTo>
                    <a:pt x="19199" y="153367"/>
                  </a:lnTo>
                  <a:cubicBezTo>
                    <a:pt x="19199" y="153962"/>
                    <a:pt x="19050" y="154483"/>
                    <a:pt x="18752" y="154930"/>
                  </a:cubicBezTo>
                  <a:cubicBezTo>
                    <a:pt x="18455" y="155376"/>
                    <a:pt x="17934" y="155730"/>
                    <a:pt x="17190" y="155990"/>
                  </a:cubicBezTo>
                  <a:cubicBezTo>
                    <a:pt x="16445" y="156251"/>
                    <a:pt x="15460" y="156474"/>
                    <a:pt x="14232" y="156660"/>
                  </a:cubicBezTo>
                  <a:cubicBezTo>
                    <a:pt x="13004" y="156846"/>
                    <a:pt x="11460" y="156939"/>
                    <a:pt x="9599" y="156939"/>
                  </a:cubicBezTo>
                  <a:cubicBezTo>
                    <a:pt x="7813" y="156939"/>
                    <a:pt x="6288" y="156846"/>
                    <a:pt x="5023" y="156660"/>
                  </a:cubicBezTo>
                  <a:cubicBezTo>
                    <a:pt x="3758" y="156474"/>
                    <a:pt x="2753" y="156251"/>
                    <a:pt x="2009" y="155990"/>
                  </a:cubicBezTo>
                  <a:cubicBezTo>
                    <a:pt x="1265" y="155730"/>
                    <a:pt x="744" y="155376"/>
                    <a:pt x="446" y="154930"/>
                  </a:cubicBezTo>
                  <a:cubicBezTo>
                    <a:pt x="149" y="154483"/>
                    <a:pt x="0" y="153962"/>
                    <a:pt x="0" y="153367"/>
                  </a:cubicBezTo>
                  <a:lnTo>
                    <a:pt x="0" y="14734"/>
                  </a:lnTo>
                  <a:cubicBezTo>
                    <a:pt x="0" y="14138"/>
                    <a:pt x="167" y="13617"/>
                    <a:pt x="502" y="13171"/>
                  </a:cubicBezTo>
                  <a:cubicBezTo>
                    <a:pt x="837" y="12724"/>
                    <a:pt x="1395" y="12371"/>
                    <a:pt x="2177" y="12110"/>
                  </a:cubicBezTo>
                  <a:cubicBezTo>
                    <a:pt x="2958" y="11850"/>
                    <a:pt x="3963" y="11627"/>
                    <a:pt x="5190" y="11441"/>
                  </a:cubicBezTo>
                  <a:cubicBezTo>
                    <a:pt x="6418" y="11255"/>
                    <a:pt x="7888" y="11162"/>
                    <a:pt x="9599" y="11162"/>
                  </a:cubicBezTo>
                  <a:close/>
                  <a:moveTo>
                    <a:pt x="1435894" y="8148"/>
                  </a:moveTo>
                  <a:cubicBezTo>
                    <a:pt x="1440210" y="8148"/>
                    <a:pt x="1443168" y="8911"/>
                    <a:pt x="1444768" y="10436"/>
                  </a:cubicBezTo>
                  <a:cubicBezTo>
                    <a:pt x="1446368" y="11962"/>
                    <a:pt x="1447168" y="14845"/>
                    <a:pt x="1447168" y="19087"/>
                  </a:cubicBezTo>
                  <a:cubicBezTo>
                    <a:pt x="1447168" y="23403"/>
                    <a:pt x="1446349" y="26342"/>
                    <a:pt x="1444712" y="27905"/>
                  </a:cubicBezTo>
                  <a:cubicBezTo>
                    <a:pt x="1443075" y="29468"/>
                    <a:pt x="1440061" y="30249"/>
                    <a:pt x="1435671" y="30249"/>
                  </a:cubicBezTo>
                  <a:cubicBezTo>
                    <a:pt x="1431355" y="30249"/>
                    <a:pt x="1428397" y="29486"/>
                    <a:pt x="1426797" y="27961"/>
                  </a:cubicBezTo>
                  <a:cubicBezTo>
                    <a:pt x="1425197" y="26435"/>
                    <a:pt x="1424397" y="23552"/>
                    <a:pt x="1424397" y="19310"/>
                  </a:cubicBezTo>
                  <a:cubicBezTo>
                    <a:pt x="1424397" y="14994"/>
                    <a:pt x="1425215" y="12055"/>
                    <a:pt x="1426853" y="10492"/>
                  </a:cubicBezTo>
                  <a:cubicBezTo>
                    <a:pt x="1428490" y="8929"/>
                    <a:pt x="1431503" y="8148"/>
                    <a:pt x="1435894" y="8148"/>
                  </a:cubicBezTo>
                  <a:close/>
                  <a:moveTo>
                    <a:pt x="731044" y="8148"/>
                  </a:moveTo>
                  <a:cubicBezTo>
                    <a:pt x="735360" y="8148"/>
                    <a:pt x="738318" y="8911"/>
                    <a:pt x="739918" y="10436"/>
                  </a:cubicBezTo>
                  <a:cubicBezTo>
                    <a:pt x="741518" y="11962"/>
                    <a:pt x="742318" y="14845"/>
                    <a:pt x="742318" y="19087"/>
                  </a:cubicBezTo>
                  <a:cubicBezTo>
                    <a:pt x="742318" y="23403"/>
                    <a:pt x="741499" y="26342"/>
                    <a:pt x="739862" y="27905"/>
                  </a:cubicBezTo>
                  <a:cubicBezTo>
                    <a:pt x="738225" y="29468"/>
                    <a:pt x="735211" y="30249"/>
                    <a:pt x="730821" y="30249"/>
                  </a:cubicBezTo>
                  <a:cubicBezTo>
                    <a:pt x="726505" y="30249"/>
                    <a:pt x="723547" y="29486"/>
                    <a:pt x="721947" y="27961"/>
                  </a:cubicBezTo>
                  <a:cubicBezTo>
                    <a:pt x="720347" y="26435"/>
                    <a:pt x="719547" y="23552"/>
                    <a:pt x="719547" y="19310"/>
                  </a:cubicBezTo>
                  <a:cubicBezTo>
                    <a:pt x="719547" y="14994"/>
                    <a:pt x="720365" y="12055"/>
                    <a:pt x="722002" y="10492"/>
                  </a:cubicBezTo>
                  <a:cubicBezTo>
                    <a:pt x="723640" y="8929"/>
                    <a:pt x="726653" y="8148"/>
                    <a:pt x="731044" y="8148"/>
                  </a:cubicBezTo>
                  <a:close/>
                  <a:moveTo>
                    <a:pt x="1235199" y="0"/>
                  </a:moveTo>
                  <a:cubicBezTo>
                    <a:pt x="1237804" y="0"/>
                    <a:pt x="1240334" y="241"/>
                    <a:pt x="1242789" y="725"/>
                  </a:cubicBezTo>
                  <a:cubicBezTo>
                    <a:pt x="1245245" y="1209"/>
                    <a:pt x="1247143" y="1730"/>
                    <a:pt x="1248482" y="2288"/>
                  </a:cubicBezTo>
                  <a:cubicBezTo>
                    <a:pt x="1249821" y="2846"/>
                    <a:pt x="1250714" y="3348"/>
                    <a:pt x="1251161" y="3795"/>
                  </a:cubicBezTo>
                  <a:cubicBezTo>
                    <a:pt x="1251607" y="4241"/>
                    <a:pt x="1251979" y="4818"/>
                    <a:pt x="1252277" y="5525"/>
                  </a:cubicBezTo>
                  <a:cubicBezTo>
                    <a:pt x="1252575" y="6232"/>
                    <a:pt x="1252779" y="7088"/>
                    <a:pt x="1252891" y="8092"/>
                  </a:cubicBezTo>
                  <a:cubicBezTo>
                    <a:pt x="1253003" y="9097"/>
                    <a:pt x="1253058" y="10306"/>
                    <a:pt x="1253058" y="11720"/>
                  </a:cubicBezTo>
                  <a:cubicBezTo>
                    <a:pt x="1253058" y="13134"/>
                    <a:pt x="1252984" y="14268"/>
                    <a:pt x="1252835" y="15124"/>
                  </a:cubicBezTo>
                  <a:cubicBezTo>
                    <a:pt x="1252686" y="15980"/>
                    <a:pt x="1252519" y="16668"/>
                    <a:pt x="1252333" y="17189"/>
                  </a:cubicBezTo>
                  <a:cubicBezTo>
                    <a:pt x="1252147" y="17710"/>
                    <a:pt x="1251905" y="18064"/>
                    <a:pt x="1251607" y="18250"/>
                  </a:cubicBezTo>
                  <a:cubicBezTo>
                    <a:pt x="1251310" y="18436"/>
                    <a:pt x="1250938" y="18529"/>
                    <a:pt x="1250491" y="18529"/>
                  </a:cubicBezTo>
                  <a:cubicBezTo>
                    <a:pt x="1249970" y="18529"/>
                    <a:pt x="1249319" y="18361"/>
                    <a:pt x="1248538" y="18026"/>
                  </a:cubicBezTo>
                  <a:cubicBezTo>
                    <a:pt x="1247756" y="17692"/>
                    <a:pt x="1246808" y="17319"/>
                    <a:pt x="1245691" y="16910"/>
                  </a:cubicBezTo>
                  <a:cubicBezTo>
                    <a:pt x="1244575" y="16501"/>
                    <a:pt x="1243254" y="16129"/>
                    <a:pt x="1241729" y="15794"/>
                  </a:cubicBezTo>
                  <a:cubicBezTo>
                    <a:pt x="1240203" y="15459"/>
                    <a:pt x="1238436" y="15292"/>
                    <a:pt x="1236427" y="15292"/>
                  </a:cubicBezTo>
                  <a:cubicBezTo>
                    <a:pt x="1233674" y="15292"/>
                    <a:pt x="1231330" y="15738"/>
                    <a:pt x="1229395" y="16631"/>
                  </a:cubicBezTo>
                  <a:cubicBezTo>
                    <a:pt x="1227460" y="17524"/>
                    <a:pt x="1225897" y="18919"/>
                    <a:pt x="1224707" y="20817"/>
                  </a:cubicBezTo>
                  <a:cubicBezTo>
                    <a:pt x="1223516" y="22714"/>
                    <a:pt x="1222660" y="25170"/>
                    <a:pt x="1222139" y="28184"/>
                  </a:cubicBezTo>
                  <a:cubicBezTo>
                    <a:pt x="1221619" y="31198"/>
                    <a:pt x="1221358" y="34863"/>
                    <a:pt x="1221358" y="39179"/>
                  </a:cubicBezTo>
                  <a:lnTo>
                    <a:pt x="1221358" y="50117"/>
                  </a:lnTo>
                  <a:lnTo>
                    <a:pt x="1243794" y="50117"/>
                  </a:lnTo>
                  <a:cubicBezTo>
                    <a:pt x="1244389" y="50117"/>
                    <a:pt x="1244892" y="50248"/>
                    <a:pt x="1245301" y="50508"/>
                  </a:cubicBezTo>
                  <a:cubicBezTo>
                    <a:pt x="1245710" y="50769"/>
                    <a:pt x="1246082" y="51215"/>
                    <a:pt x="1246417" y="51848"/>
                  </a:cubicBezTo>
                  <a:cubicBezTo>
                    <a:pt x="1246752" y="52480"/>
                    <a:pt x="1247012" y="53280"/>
                    <a:pt x="1247198" y="54247"/>
                  </a:cubicBezTo>
                  <a:cubicBezTo>
                    <a:pt x="1247384" y="55215"/>
                    <a:pt x="1247477" y="56405"/>
                    <a:pt x="1247477" y="57819"/>
                  </a:cubicBezTo>
                  <a:cubicBezTo>
                    <a:pt x="1247477" y="60498"/>
                    <a:pt x="1247143" y="62433"/>
                    <a:pt x="1246473" y="63624"/>
                  </a:cubicBezTo>
                  <a:cubicBezTo>
                    <a:pt x="1245803" y="64814"/>
                    <a:pt x="1244910" y="65410"/>
                    <a:pt x="1243794" y="65410"/>
                  </a:cubicBezTo>
                  <a:lnTo>
                    <a:pt x="1221358" y="65410"/>
                  </a:lnTo>
                  <a:lnTo>
                    <a:pt x="1221358" y="153479"/>
                  </a:lnTo>
                  <a:cubicBezTo>
                    <a:pt x="1221358" y="154074"/>
                    <a:pt x="1221209" y="154576"/>
                    <a:pt x="1220912" y="154985"/>
                  </a:cubicBezTo>
                  <a:cubicBezTo>
                    <a:pt x="1220614" y="155395"/>
                    <a:pt x="1220112" y="155748"/>
                    <a:pt x="1219405" y="156046"/>
                  </a:cubicBezTo>
                  <a:cubicBezTo>
                    <a:pt x="1218698" y="156344"/>
                    <a:pt x="1217749" y="156567"/>
                    <a:pt x="1216558" y="156716"/>
                  </a:cubicBezTo>
                  <a:cubicBezTo>
                    <a:pt x="1215368" y="156864"/>
                    <a:pt x="1213879" y="156939"/>
                    <a:pt x="1212094" y="156939"/>
                  </a:cubicBezTo>
                  <a:cubicBezTo>
                    <a:pt x="1210308" y="156939"/>
                    <a:pt x="1208819" y="156864"/>
                    <a:pt x="1207629" y="156716"/>
                  </a:cubicBezTo>
                  <a:cubicBezTo>
                    <a:pt x="1206438" y="156567"/>
                    <a:pt x="1205489" y="156344"/>
                    <a:pt x="1204782" y="156046"/>
                  </a:cubicBezTo>
                  <a:cubicBezTo>
                    <a:pt x="1204075" y="155748"/>
                    <a:pt x="1203573" y="155395"/>
                    <a:pt x="1203275" y="154985"/>
                  </a:cubicBezTo>
                  <a:cubicBezTo>
                    <a:pt x="1202978" y="154576"/>
                    <a:pt x="1202829" y="154074"/>
                    <a:pt x="1202829" y="153479"/>
                  </a:cubicBezTo>
                  <a:lnTo>
                    <a:pt x="1202829" y="65410"/>
                  </a:lnTo>
                  <a:lnTo>
                    <a:pt x="1188653" y="65410"/>
                  </a:lnTo>
                  <a:cubicBezTo>
                    <a:pt x="1187462" y="65410"/>
                    <a:pt x="1186570" y="64814"/>
                    <a:pt x="1185974" y="63624"/>
                  </a:cubicBezTo>
                  <a:cubicBezTo>
                    <a:pt x="1185379" y="62433"/>
                    <a:pt x="1185081" y="60498"/>
                    <a:pt x="1185081" y="57819"/>
                  </a:cubicBezTo>
                  <a:cubicBezTo>
                    <a:pt x="1185081" y="56405"/>
                    <a:pt x="1185156" y="55215"/>
                    <a:pt x="1185304" y="54247"/>
                  </a:cubicBezTo>
                  <a:cubicBezTo>
                    <a:pt x="1185453" y="53280"/>
                    <a:pt x="1185677" y="52480"/>
                    <a:pt x="1185974" y="51848"/>
                  </a:cubicBezTo>
                  <a:cubicBezTo>
                    <a:pt x="1186272" y="51215"/>
                    <a:pt x="1186644" y="50769"/>
                    <a:pt x="1187090" y="50508"/>
                  </a:cubicBezTo>
                  <a:cubicBezTo>
                    <a:pt x="1187537" y="50248"/>
                    <a:pt x="1188058" y="50117"/>
                    <a:pt x="1188653" y="50117"/>
                  </a:cubicBezTo>
                  <a:lnTo>
                    <a:pt x="1202829" y="50117"/>
                  </a:lnTo>
                  <a:lnTo>
                    <a:pt x="1202829" y="39737"/>
                  </a:lnTo>
                  <a:cubicBezTo>
                    <a:pt x="1202829" y="32742"/>
                    <a:pt x="1203480" y="26733"/>
                    <a:pt x="1204782" y="21710"/>
                  </a:cubicBezTo>
                  <a:cubicBezTo>
                    <a:pt x="1206085" y="16687"/>
                    <a:pt x="1208075" y="12576"/>
                    <a:pt x="1210754" y="9376"/>
                  </a:cubicBezTo>
                  <a:cubicBezTo>
                    <a:pt x="1213433" y="6176"/>
                    <a:pt x="1216800" y="3813"/>
                    <a:pt x="1220856" y="2288"/>
                  </a:cubicBezTo>
                  <a:cubicBezTo>
                    <a:pt x="1224911" y="762"/>
                    <a:pt x="1229692" y="0"/>
                    <a:pt x="1235199" y="0"/>
                  </a:cubicBezTo>
                  <a:close/>
                </a:path>
              </a:pathLst>
            </a:custGeom>
            <a:grpFill/>
            <a:ln>
              <a:noFill/>
            </a:ln>
            <a:effectLst/>
          </p:spPr>
          <p:txBody>
            <a:bodyPr/>
            <a:p>
              <a:pPr algn="l" defTabSz="914400" eaLnBrk="1" fontAlgn="auto" hangingPunct="1" indent="0" latinLnBrk="0" lvl="0" marL="0" marR="0" rtl="0">
                <a:lnSpc>
                  <a:spcPct val="100000"/>
                </a:lnSpc>
                <a:spcBef>
                  <a:spcPts val="0"/>
                </a:spcBef>
                <a:spcAft>
                  <a:spcPts val="0"/>
                </a:spcAft>
                <a:buClrTx/>
                <a:buSzTx/>
                <a:buFontTx/>
                <a:buNone/>
              </a:pPr>
              <a:endParaRPr altLang="en-US" baseline="0" b="0" cap="none" dirty="0" sz="1800" i="0" kern="1200" kumimoji="0" lang="zh-CN" noProof="0" normalizeH="0" spc="0" strike="noStrike" u="none">
                <a:ln>
                  <a:noFill/>
                </a:ln>
                <a:solidFill>
                  <a:srgbClr val="EF5549"/>
                </a:solidFill>
                <a:effectLst/>
                <a:uLnTx/>
                <a:uFillTx/>
                <a:latin typeface="Arial" panose="020B0604020202020204"/>
                <a:ea typeface="方正综艺简体" panose="03000509000000000000" pitchFamily="65" charset="-122"/>
                <a:cs typeface="+mn-cs"/>
              </a:endParaRPr>
            </a:p>
          </p:txBody>
        </p:sp>
        <p:sp>
          <p:nvSpPr>
            <p:cNvPr id="1048682" name="任意多边形 9"/>
            <p:cNvSpPr/>
            <p:nvPr>
              <p:custDataLst>
                <p:tags r:id="rId7"/>
              </p:custDataLst>
            </p:nvPr>
          </p:nvSpPr>
          <p:spPr>
            <a:xfrm>
              <a:off x="749082" y="2795657"/>
              <a:ext cx="955925" cy="773298"/>
            </a:xfrm>
            <a:custGeom>
              <a:avLst/>
              <a:gdLst>
                <a:gd name="connsiteX0" fmla="*/ 492532 w 985064"/>
                <a:gd name="connsiteY0" fmla="*/ 0 h 796870"/>
                <a:gd name="connsiteX1" fmla="*/ 985064 w 985064"/>
                <a:gd name="connsiteY1" fmla="*/ 398435 h 796870"/>
                <a:gd name="connsiteX2" fmla="*/ 492532 w 985064"/>
                <a:gd name="connsiteY2" fmla="*/ 796870 h 796870"/>
                <a:gd name="connsiteX3" fmla="*/ 0 w 985064"/>
                <a:gd name="connsiteY3" fmla="*/ 398435 h 796870"/>
                <a:gd name="connsiteX4" fmla="*/ 7299 w 985064"/>
                <a:gd name="connsiteY4" fmla="*/ 339862 h 796870"/>
                <a:gd name="connsiteX5" fmla="*/ 13369 w 985064"/>
                <a:gd name="connsiteY5" fmla="*/ 390313 h 796870"/>
                <a:gd name="connsiteX6" fmla="*/ 389701 w 985064"/>
                <a:gd name="connsiteY6" fmla="*/ 647301 h 796870"/>
                <a:gd name="connsiteX7" fmla="*/ 773837 w 985064"/>
                <a:gd name="connsiteY7" fmla="*/ 325448 h 796870"/>
                <a:gd name="connsiteX8" fmla="*/ 467118 w 985064"/>
                <a:gd name="connsiteY8" fmla="*/ 10134 h 796870"/>
                <a:gd name="connsiteX9" fmla="*/ 418559 w 985064"/>
                <a:gd name="connsiteY9" fmla="*/ 6033 h 79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5064" h="796870">
                  <a:moveTo>
                    <a:pt x="492532" y="0"/>
                  </a:moveTo>
                  <a:cubicBezTo>
                    <a:pt x="764550" y="0"/>
                    <a:pt x="985064" y="178385"/>
                    <a:pt x="985064" y="398435"/>
                  </a:cubicBezTo>
                  <a:cubicBezTo>
                    <a:pt x="985064" y="618485"/>
                    <a:pt x="764550" y="796870"/>
                    <a:pt x="492532" y="796870"/>
                  </a:cubicBezTo>
                  <a:cubicBezTo>
                    <a:pt x="220514" y="796870"/>
                    <a:pt x="0" y="618485"/>
                    <a:pt x="0" y="398435"/>
                  </a:cubicBezTo>
                  <a:lnTo>
                    <a:pt x="7299" y="339862"/>
                  </a:lnTo>
                  <a:lnTo>
                    <a:pt x="13369" y="390313"/>
                  </a:lnTo>
                  <a:cubicBezTo>
                    <a:pt x="49189" y="536976"/>
                    <a:pt x="204068" y="647301"/>
                    <a:pt x="389701" y="647301"/>
                  </a:cubicBezTo>
                  <a:cubicBezTo>
                    <a:pt x="601853" y="647301"/>
                    <a:pt x="773837" y="503203"/>
                    <a:pt x="773837" y="325448"/>
                  </a:cubicBezTo>
                  <a:cubicBezTo>
                    <a:pt x="773837" y="169913"/>
                    <a:pt x="642162" y="40145"/>
                    <a:pt x="467118" y="10134"/>
                  </a:cubicBezTo>
                  <a:lnTo>
                    <a:pt x="418559" y="603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defTabSz="914400" eaLnBrk="1" fontAlgn="auto" hangingPunct="1" indent="0" latinLnBrk="0" lvl="0" marL="0" marR="0" rtl="0">
                <a:lnSpc>
                  <a:spcPct val="100000"/>
                </a:lnSpc>
                <a:spcBef>
                  <a:spcPts val="0"/>
                </a:spcBef>
                <a:spcAft>
                  <a:spcPts val="0"/>
                </a:spcAft>
                <a:buClrTx/>
                <a:buSzTx/>
                <a:buFontTx/>
                <a:buNone/>
              </a:pPr>
              <a:endParaRPr altLang="en-US" baseline="0" b="0" cap="none" sz="1800" i="0" kern="1200" kumimoji="0" lang="zh-CN" noProof="0" normalizeH="0" spc="0" strike="noStrike" u="none">
                <a:ln>
                  <a:noFill/>
                </a:ln>
                <a:solidFill>
                  <a:srgbClr val="FFFFFF"/>
                </a:solidFill>
                <a:effectLst/>
                <a:uLnTx/>
                <a:uFillTx/>
                <a:latin typeface="Arial" panose="020B0604020202020204"/>
                <a:ea typeface="黑体" panose="02010609060101010101" charset="-122"/>
                <a:cs typeface="+mn-cs"/>
              </a:endParaRPr>
            </a:p>
          </p:txBody>
        </p:sp>
      </p:grpSp>
    </p:spTree>
    <p:custDataLst>
      <p:tags r:id="rId8"/>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27" name=""/>
        <p:cNvGrpSpPr/>
        <p:nvPr/>
      </p:nvGrpSpPr>
      <p:grpSpPr>
        <a:xfrm>
          <a:off x="0" y="0"/>
          <a:ext cx="0" cy="0"/>
          <a:chOff x="0" y="0"/>
          <a:chExt cx="0" cy="0"/>
        </a:xfrm>
      </p:grpSpPr>
      <p:grpSp>
        <p:nvGrpSpPr>
          <p:cNvPr id="28" name="组合 12"/>
          <p:cNvGrpSpPr/>
          <p:nvPr>
            <p:custDataLst>
              <p:tags r:id="rId1"/>
            </p:custDataLst>
          </p:nvPr>
        </p:nvGrpSpPr>
        <p:grpSpPr>
          <a:xfrm>
            <a:off x="787400" y="2108835"/>
            <a:ext cx="1939925" cy="4508500"/>
            <a:chOff x="826968" y="2417233"/>
            <a:chExt cx="1131596" cy="2970632"/>
          </a:xfrm>
        </p:grpSpPr>
        <p:sp>
          <p:nvSpPr>
            <p:cNvPr id="1048590" name="等腰三角形 1"/>
            <p:cNvSpPr/>
            <p:nvPr>
              <p:custDataLst>
                <p:tags r:id="rId2"/>
              </p:custDataLst>
            </p:nvPr>
          </p:nvSpPr>
          <p:spPr>
            <a:xfrm>
              <a:off x="934128" y="2472267"/>
              <a:ext cx="903562" cy="778933"/>
            </a:xfrm>
            <a:prstGeom prst="triangle"/>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a:bodyPr>
            <a:p>
              <a:pPr algn="ctr"/>
              <a:endParaRPr altLang="en-US" lang="zh-CN">
                <a:sym typeface="Arial" panose="020B0604020202020204" pitchFamily="34" charset="0"/>
              </a:endParaRPr>
            </a:p>
          </p:txBody>
        </p:sp>
        <p:sp>
          <p:nvSpPr>
            <p:cNvPr id="1048591" name="椭圆 3"/>
            <p:cNvSpPr/>
            <p:nvPr>
              <p:custDataLst>
                <p:tags r:id="rId3"/>
              </p:custDataLst>
            </p:nvPr>
          </p:nvSpPr>
          <p:spPr>
            <a:xfrm>
              <a:off x="1337733" y="2417233"/>
              <a:ext cx="110067" cy="110067"/>
            </a:xfrm>
            <a:prstGeom prst="ellipse"/>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fontScale="25000" lnSpcReduction="20000"/>
            </a:bodyPr>
            <a:p>
              <a:pPr algn="ctr"/>
              <a:endParaRPr altLang="en-US" lang="zh-CN">
                <a:sym typeface="Arial" panose="020B0604020202020204" pitchFamily="34" charset="0"/>
              </a:endParaRPr>
            </a:p>
          </p:txBody>
        </p:sp>
        <p:sp>
          <p:nvSpPr>
            <p:cNvPr id="1048592" name="椭圆 4"/>
            <p:cNvSpPr/>
            <p:nvPr>
              <p:custDataLst>
                <p:tags r:id="rId4"/>
              </p:custDataLst>
            </p:nvPr>
          </p:nvSpPr>
          <p:spPr>
            <a:xfrm>
              <a:off x="1782656" y="3196166"/>
              <a:ext cx="110067" cy="110067"/>
            </a:xfrm>
            <a:prstGeom prst="ellipse"/>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fontScale="25000" lnSpcReduction="20000"/>
            </a:bodyPr>
            <a:p>
              <a:pPr algn="ctr"/>
              <a:endParaRPr altLang="en-US" lang="zh-CN">
                <a:sym typeface="Arial" panose="020B0604020202020204" pitchFamily="34" charset="0"/>
              </a:endParaRPr>
            </a:p>
          </p:txBody>
        </p:sp>
        <p:sp>
          <p:nvSpPr>
            <p:cNvPr id="1048593" name="椭圆 5"/>
            <p:cNvSpPr/>
            <p:nvPr>
              <p:custDataLst>
                <p:tags r:id="rId5"/>
              </p:custDataLst>
            </p:nvPr>
          </p:nvSpPr>
          <p:spPr>
            <a:xfrm>
              <a:off x="892810" y="3196166"/>
              <a:ext cx="110067" cy="110067"/>
            </a:xfrm>
            <a:prstGeom prst="ellipse"/>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fontScale="25000" lnSpcReduction="20000"/>
            </a:bodyPr>
            <a:p>
              <a:pPr algn="ctr"/>
              <a:endParaRPr altLang="en-US" lang="zh-CN">
                <a:sym typeface="Arial" panose="020B0604020202020204" pitchFamily="34" charset="0"/>
              </a:endParaRPr>
            </a:p>
          </p:txBody>
        </p:sp>
        <p:sp>
          <p:nvSpPr>
            <p:cNvPr id="1048594" name="任意多边形 9"/>
            <p:cNvSpPr/>
            <p:nvPr>
              <p:custDataLst>
                <p:tags r:id="rId6"/>
              </p:custDataLst>
            </p:nvPr>
          </p:nvSpPr>
          <p:spPr>
            <a:xfrm>
              <a:off x="1078483" y="2819402"/>
              <a:ext cx="628566" cy="541867"/>
            </a:xfrm>
            <a:custGeom>
              <a:avLst/>
              <a:gdLst>
                <a:gd name="connsiteX0" fmla="*/ 0 w 628566"/>
                <a:gd name="connsiteY0" fmla="*/ 0 h 541867"/>
                <a:gd name="connsiteX1" fmla="*/ 628566 w 628566"/>
                <a:gd name="connsiteY1" fmla="*/ 0 h 541867"/>
                <a:gd name="connsiteX2" fmla="*/ 314283 w 628566"/>
                <a:gd name="connsiteY2" fmla="*/ 541867 h 541867"/>
              </a:gdLst>
              <a:ahLst/>
              <a:cxnLst>
                <a:cxn ang="0">
                  <a:pos x="connsiteX0" y="connsiteY0"/>
                </a:cxn>
                <a:cxn ang="0">
                  <a:pos x="connsiteX1" y="connsiteY1"/>
                </a:cxn>
                <a:cxn ang="0">
                  <a:pos x="connsiteX2" y="connsiteY2"/>
                </a:cxn>
              </a:cxnLst>
              <a:rect l="l" t="t" r="r" b="b"/>
              <a:pathLst>
                <a:path w="628566" h="541867">
                  <a:moveTo>
                    <a:pt x="0" y="0"/>
                  </a:moveTo>
                  <a:lnTo>
                    <a:pt x="628566" y="0"/>
                  </a:lnTo>
                  <a:lnTo>
                    <a:pt x="314283" y="541867"/>
                  </a:lnTo>
                  <a:close/>
                </a:path>
              </a:pathLst>
            </a:custGeom>
            <a:solidFill>
              <a:schemeClr val="accent1"/>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t" rtlCol="0">
              <a:normAutofit/>
            </a:bodyPr>
            <a:p>
              <a:pPr algn="ctr"/>
              <a:r>
                <a:rPr altLang="zh-CN" dirty="0" lang="en-US">
                  <a:solidFill>
                    <a:srgbClr val="FEFFFF"/>
                  </a:solidFill>
                  <a:sym typeface="Arial" panose="020B0604020202020204" pitchFamily="34" charset="0"/>
                </a:rPr>
                <a:t>A</a:t>
              </a:r>
              <a:endParaRPr altLang="en-US" dirty="0" lang="zh-CN">
                <a:solidFill>
                  <a:srgbClr val="FEFFFF"/>
                </a:solidFill>
                <a:sym typeface="Arial" panose="020B0604020202020204" pitchFamily="34" charset="0"/>
              </a:endParaRPr>
            </a:p>
          </p:txBody>
        </p:sp>
        <p:sp>
          <p:nvSpPr>
            <p:cNvPr id="1048595" name="文本框 10"/>
            <p:cNvSpPr txBox="1"/>
            <p:nvPr>
              <p:custDataLst>
                <p:tags r:id="rId7"/>
              </p:custDataLst>
            </p:nvPr>
          </p:nvSpPr>
          <p:spPr>
            <a:xfrm>
              <a:off x="826968" y="3395133"/>
              <a:ext cx="1131596" cy="1992732"/>
            </a:xfrm>
            <a:prstGeom prst="rect"/>
            <a:noFill/>
          </p:spPr>
          <p:txBody>
            <a:bodyPr anchor="t" rtlCol="0" wrap="square">
              <a:normAutofit/>
            </a:bodyPr>
            <a:p>
              <a:pPr algn="ctr">
                <a:lnSpc>
                  <a:spcPct val="150000"/>
                </a:lnSpc>
              </a:pPr>
              <a:endParaRPr altLang="zh-CN" b="1" dirty="0" sz="1600" lang="en-US" spc="150">
                <a:cs typeface="+mn-lt"/>
                <a:sym typeface="Arial" panose="020B0604020202020204" pitchFamily="34" charset="0"/>
              </a:endParaRPr>
            </a:p>
            <a:p>
              <a:pPr algn="ctr">
                <a:lnSpc>
                  <a:spcPct val="150000"/>
                </a:lnSpc>
              </a:pPr>
              <a:r>
                <a:rPr altLang="zh-CN" b="1" dirty="0" lang="en-US" spc="150">
                  <a:cs typeface="+mn-lt"/>
                  <a:sym typeface="Arial" panose="020B0604020202020204" pitchFamily="34" charset="0"/>
                </a:rPr>
                <a:t>Pretreatment            </a:t>
              </a:r>
              <a:r>
                <a:rPr altLang="en-US" b="1" dirty="0" lang="zh-CN" spc="150">
                  <a:cs typeface="+mn-lt"/>
                  <a:sym typeface="Arial" panose="020B0604020202020204" pitchFamily="34" charset="0"/>
                </a:rPr>
                <a:t>  operation </a:t>
              </a:r>
              <a:endParaRPr altLang="en-US" b="1" dirty="0" lang="zh-CN" spc="150">
                <a:cs typeface="+mn-lt"/>
                <a:sym typeface="Arial" panose="020B0604020202020204" pitchFamily="34" charset="0"/>
              </a:endParaRPr>
            </a:p>
            <a:p>
              <a:pPr algn="ctr">
                <a:lnSpc>
                  <a:spcPct val="150000"/>
                </a:lnSpc>
              </a:pPr>
              <a:endParaRPr altLang="en-US" lang="zh-CN">
                <a:cs typeface="+mn-lt"/>
                <a:sym typeface="Arial" panose="020B0604020202020204" pitchFamily="34" charset="0"/>
              </a:endParaRPr>
            </a:p>
            <a:p>
              <a:pPr algn="ctr">
                <a:lnSpc>
                  <a:spcPct val="150000"/>
                </a:lnSpc>
              </a:pPr>
              <a:endParaRPr altLang="en-US" lang="zh-CN">
                <a:cs typeface="+mn-lt"/>
                <a:sym typeface="Arial" panose="020B0604020202020204" pitchFamily="34" charset="0"/>
              </a:endParaRPr>
            </a:p>
          </p:txBody>
        </p:sp>
      </p:grpSp>
      <p:grpSp>
        <p:nvGrpSpPr>
          <p:cNvPr id="29" name="组合 13"/>
          <p:cNvGrpSpPr/>
          <p:nvPr>
            <p:custDataLst>
              <p:tags r:id="rId8"/>
            </p:custDataLst>
          </p:nvPr>
        </p:nvGrpSpPr>
        <p:grpSpPr>
          <a:xfrm>
            <a:off x="3877310" y="2108835"/>
            <a:ext cx="1854835" cy="4592320"/>
            <a:chOff x="826968" y="2417233"/>
            <a:chExt cx="1131596" cy="2970632"/>
          </a:xfrm>
        </p:grpSpPr>
        <p:sp>
          <p:nvSpPr>
            <p:cNvPr id="1048596" name="等腰三角形 14"/>
            <p:cNvSpPr/>
            <p:nvPr>
              <p:custDataLst>
                <p:tags r:id="rId9"/>
              </p:custDataLst>
            </p:nvPr>
          </p:nvSpPr>
          <p:spPr>
            <a:xfrm>
              <a:off x="934128" y="2472267"/>
              <a:ext cx="903562" cy="778933"/>
            </a:xfrm>
            <a:prstGeom prst="triangle"/>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a:bodyPr>
            <a:p>
              <a:pPr algn="ctr"/>
              <a:endParaRPr altLang="en-US" lang="zh-CN">
                <a:sym typeface="Arial" panose="020B0604020202020204" pitchFamily="34" charset="0"/>
              </a:endParaRPr>
            </a:p>
          </p:txBody>
        </p:sp>
        <p:sp>
          <p:nvSpPr>
            <p:cNvPr id="1048597" name="椭圆 15"/>
            <p:cNvSpPr/>
            <p:nvPr>
              <p:custDataLst>
                <p:tags r:id="rId10"/>
              </p:custDataLst>
            </p:nvPr>
          </p:nvSpPr>
          <p:spPr>
            <a:xfrm>
              <a:off x="1337733" y="2417233"/>
              <a:ext cx="110067" cy="110067"/>
            </a:xfrm>
            <a:prstGeom prst="ellipse"/>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fontScale="25000" lnSpcReduction="20000"/>
            </a:bodyPr>
            <a:p>
              <a:pPr algn="ctr"/>
              <a:endParaRPr altLang="en-US" lang="zh-CN">
                <a:sym typeface="Arial" panose="020B0604020202020204" pitchFamily="34" charset="0"/>
              </a:endParaRPr>
            </a:p>
          </p:txBody>
        </p:sp>
        <p:sp>
          <p:nvSpPr>
            <p:cNvPr id="1048598" name="椭圆 16"/>
            <p:cNvSpPr/>
            <p:nvPr>
              <p:custDataLst>
                <p:tags r:id="rId11"/>
              </p:custDataLst>
            </p:nvPr>
          </p:nvSpPr>
          <p:spPr>
            <a:xfrm>
              <a:off x="1782656" y="3196166"/>
              <a:ext cx="110067" cy="110067"/>
            </a:xfrm>
            <a:prstGeom prst="ellipse"/>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fontScale="25000" lnSpcReduction="20000"/>
            </a:bodyPr>
            <a:p>
              <a:pPr algn="ctr"/>
              <a:endParaRPr altLang="en-US" lang="zh-CN">
                <a:sym typeface="Arial" panose="020B0604020202020204" pitchFamily="34" charset="0"/>
              </a:endParaRPr>
            </a:p>
          </p:txBody>
        </p:sp>
        <p:sp>
          <p:nvSpPr>
            <p:cNvPr id="1048599" name="椭圆 17"/>
            <p:cNvSpPr/>
            <p:nvPr>
              <p:custDataLst>
                <p:tags r:id="rId12"/>
              </p:custDataLst>
            </p:nvPr>
          </p:nvSpPr>
          <p:spPr>
            <a:xfrm>
              <a:off x="892810" y="3196166"/>
              <a:ext cx="110067" cy="110067"/>
            </a:xfrm>
            <a:prstGeom prst="ellipse"/>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fontScale="25000" lnSpcReduction="20000"/>
            </a:bodyPr>
            <a:p>
              <a:pPr algn="ctr"/>
              <a:endParaRPr altLang="en-US" lang="zh-CN">
                <a:sym typeface="Arial" panose="020B0604020202020204" pitchFamily="34" charset="0"/>
              </a:endParaRPr>
            </a:p>
          </p:txBody>
        </p:sp>
        <p:sp>
          <p:nvSpPr>
            <p:cNvPr id="1048600" name="任意多边形 18"/>
            <p:cNvSpPr/>
            <p:nvPr>
              <p:custDataLst>
                <p:tags r:id="rId13"/>
              </p:custDataLst>
            </p:nvPr>
          </p:nvSpPr>
          <p:spPr>
            <a:xfrm>
              <a:off x="1078483" y="2819402"/>
              <a:ext cx="628566" cy="541867"/>
            </a:xfrm>
            <a:custGeom>
              <a:avLst/>
              <a:gdLst>
                <a:gd name="connsiteX0" fmla="*/ 0 w 628566"/>
                <a:gd name="connsiteY0" fmla="*/ 0 h 541867"/>
                <a:gd name="connsiteX1" fmla="*/ 628566 w 628566"/>
                <a:gd name="connsiteY1" fmla="*/ 0 h 541867"/>
                <a:gd name="connsiteX2" fmla="*/ 314283 w 628566"/>
                <a:gd name="connsiteY2" fmla="*/ 541867 h 541867"/>
              </a:gdLst>
              <a:ahLst/>
              <a:cxnLst>
                <a:cxn ang="0">
                  <a:pos x="connsiteX0" y="connsiteY0"/>
                </a:cxn>
                <a:cxn ang="0">
                  <a:pos x="connsiteX1" y="connsiteY1"/>
                </a:cxn>
                <a:cxn ang="0">
                  <a:pos x="connsiteX2" y="connsiteY2"/>
                </a:cxn>
              </a:cxnLst>
              <a:rect l="l" t="t" r="r" b="b"/>
              <a:pathLst>
                <a:path w="628566" h="541867">
                  <a:moveTo>
                    <a:pt x="0" y="0"/>
                  </a:moveTo>
                  <a:lnTo>
                    <a:pt x="628566" y="0"/>
                  </a:lnTo>
                  <a:lnTo>
                    <a:pt x="314283" y="541867"/>
                  </a:lnTo>
                  <a:close/>
                </a:path>
              </a:pathLst>
            </a:custGeom>
            <a:solidFill>
              <a:schemeClr val="accent1"/>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t" rtlCol="0">
              <a:normAutofit/>
            </a:bodyPr>
            <a:p>
              <a:pPr algn="ctr"/>
              <a:r>
                <a:rPr altLang="zh-CN" dirty="0" lang="en-US">
                  <a:solidFill>
                    <a:srgbClr val="FEFFFF"/>
                  </a:solidFill>
                  <a:sym typeface="Arial" panose="020B0604020202020204" pitchFamily="34" charset="0"/>
                </a:rPr>
                <a:t>B</a:t>
              </a:r>
              <a:endParaRPr altLang="en-US" dirty="0" lang="zh-CN">
                <a:solidFill>
                  <a:srgbClr val="FEFFFF"/>
                </a:solidFill>
                <a:sym typeface="Arial" panose="020B0604020202020204" pitchFamily="34" charset="0"/>
              </a:endParaRPr>
            </a:p>
          </p:txBody>
        </p:sp>
        <p:sp>
          <p:nvSpPr>
            <p:cNvPr id="1048601" name="文本框 19"/>
            <p:cNvSpPr txBox="1"/>
            <p:nvPr>
              <p:custDataLst>
                <p:tags r:id="rId14"/>
              </p:custDataLst>
            </p:nvPr>
          </p:nvSpPr>
          <p:spPr>
            <a:xfrm>
              <a:off x="826968" y="3395133"/>
              <a:ext cx="1131596" cy="1992732"/>
            </a:xfrm>
            <a:prstGeom prst="rect"/>
            <a:noFill/>
          </p:spPr>
          <p:txBody>
            <a:bodyPr anchor="t" rtlCol="0" wrap="square">
              <a:normAutofit/>
            </a:bodyPr>
            <a:p>
              <a:pPr algn="ctr">
                <a:lnSpc>
                  <a:spcPct val="150000"/>
                </a:lnSpc>
              </a:pPr>
              <a:r>
                <a:rPr altLang="zh-CN" b="1" dirty="0" lang="en-US" spc="150">
                  <a:latin typeface="Arial" panose="020B0604020202020204" pitchFamily="34" charset="0"/>
                  <a:sym typeface="Arial" panose="020B0604020202020204" pitchFamily="34" charset="0"/>
                </a:rPr>
                <a:t> Maintenance </a:t>
              </a:r>
              <a:r>
                <a:rPr altLang="zh-CN" b="1" dirty="0" lang="en-US" spc="150">
                  <a:latin typeface="Arial" panose="020B0604020202020204" pitchFamily="34" charset="0"/>
                  <a:sym typeface="Arial" panose="020B0604020202020204" pitchFamily="34" charset="0"/>
                </a:rPr>
                <a:t>of Pretreatment</a:t>
              </a:r>
              <a:endParaRPr altLang="en-US" lang="zh-CN">
                <a:sym typeface="Arial" panose="020B0604020202020204" pitchFamily="34" charset="0"/>
              </a:endParaRPr>
            </a:p>
            <a:p>
              <a:pPr algn="ctr">
                <a:lnSpc>
                  <a:spcPct val="150000"/>
                </a:lnSpc>
              </a:pPr>
              <a:endParaRPr altLang="en-US" lang="zh-CN">
                <a:sym typeface="Arial" panose="020B0604020202020204" pitchFamily="34" charset="0"/>
              </a:endParaRPr>
            </a:p>
          </p:txBody>
        </p:sp>
      </p:grpSp>
      <p:grpSp>
        <p:nvGrpSpPr>
          <p:cNvPr id="30" name="组合 20"/>
          <p:cNvGrpSpPr/>
          <p:nvPr>
            <p:custDataLst>
              <p:tags r:id="rId15"/>
            </p:custDataLst>
          </p:nvPr>
        </p:nvGrpSpPr>
        <p:grpSpPr>
          <a:xfrm>
            <a:off x="6927215" y="2108835"/>
            <a:ext cx="1854835" cy="4619625"/>
            <a:chOff x="826968" y="2417233"/>
            <a:chExt cx="1131596" cy="2970632"/>
          </a:xfrm>
        </p:grpSpPr>
        <p:sp>
          <p:nvSpPr>
            <p:cNvPr id="1048602" name="等腰三角形 21"/>
            <p:cNvSpPr/>
            <p:nvPr>
              <p:custDataLst>
                <p:tags r:id="rId16"/>
              </p:custDataLst>
            </p:nvPr>
          </p:nvSpPr>
          <p:spPr>
            <a:xfrm>
              <a:off x="934128" y="2472267"/>
              <a:ext cx="903562" cy="778933"/>
            </a:xfrm>
            <a:prstGeom prst="triangle"/>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a:bodyPr>
            <a:p>
              <a:pPr algn="ctr"/>
              <a:endParaRPr altLang="en-US" lang="zh-CN">
                <a:sym typeface="Arial" panose="020B0604020202020204" pitchFamily="34" charset="0"/>
              </a:endParaRPr>
            </a:p>
          </p:txBody>
        </p:sp>
        <p:sp>
          <p:nvSpPr>
            <p:cNvPr id="1048603" name="椭圆 22"/>
            <p:cNvSpPr/>
            <p:nvPr>
              <p:custDataLst>
                <p:tags r:id="rId17"/>
              </p:custDataLst>
            </p:nvPr>
          </p:nvSpPr>
          <p:spPr>
            <a:xfrm>
              <a:off x="1337733" y="2417233"/>
              <a:ext cx="110067" cy="110067"/>
            </a:xfrm>
            <a:prstGeom prst="ellipse"/>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fontScale="25000" lnSpcReduction="20000"/>
            </a:bodyPr>
            <a:p>
              <a:pPr algn="ctr"/>
              <a:endParaRPr altLang="en-US" lang="zh-CN">
                <a:sym typeface="Arial" panose="020B0604020202020204" pitchFamily="34" charset="0"/>
              </a:endParaRPr>
            </a:p>
          </p:txBody>
        </p:sp>
        <p:sp>
          <p:nvSpPr>
            <p:cNvPr id="1048604" name="椭圆 23"/>
            <p:cNvSpPr/>
            <p:nvPr>
              <p:custDataLst>
                <p:tags r:id="rId18"/>
              </p:custDataLst>
            </p:nvPr>
          </p:nvSpPr>
          <p:spPr>
            <a:xfrm>
              <a:off x="1782656" y="3196166"/>
              <a:ext cx="110067" cy="110067"/>
            </a:xfrm>
            <a:prstGeom prst="ellipse"/>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fontScale="25000" lnSpcReduction="20000"/>
            </a:bodyPr>
            <a:p>
              <a:pPr algn="ctr"/>
              <a:endParaRPr altLang="en-US" lang="zh-CN">
                <a:sym typeface="Arial" panose="020B0604020202020204" pitchFamily="34" charset="0"/>
              </a:endParaRPr>
            </a:p>
          </p:txBody>
        </p:sp>
        <p:sp>
          <p:nvSpPr>
            <p:cNvPr id="1048605" name="椭圆 24"/>
            <p:cNvSpPr/>
            <p:nvPr>
              <p:custDataLst>
                <p:tags r:id="rId19"/>
              </p:custDataLst>
            </p:nvPr>
          </p:nvSpPr>
          <p:spPr>
            <a:xfrm>
              <a:off x="892810" y="3196166"/>
              <a:ext cx="110067" cy="110067"/>
            </a:xfrm>
            <a:prstGeom prst="ellipse"/>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fontScale="25000" lnSpcReduction="20000"/>
            </a:bodyPr>
            <a:p>
              <a:pPr algn="ctr"/>
              <a:endParaRPr altLang="en-US" lang="zh-CN">
                <a:sym typeface="Arial" panose="020B0604020202020204" pitchFamily="34" charset="0"/>
              </a:endParaRPr>
            </a:p>
          </p:txBody>
        </p:sp>
        <p:sp>
          <p:nvSpPr>
            <p:cNvPr id="1048606" name="任意多边形 25"/>
            <p:cNvSpPr/>
            <p:nvPr>
              <p:custDataLst>
                <p:tags r:id="rId20"/>
              </p:custDataLst>
            </p:nvPr>
          </p:nvSpPr>
          <p:spPr>
            <a:xfrm>
              <a:off x="1078483" y="2819402"/>
              <a:ext cx="628566" cy="541867"/>
            </a:xfrm>
            <a:custGeom>
              <a:avLst/>
              <a:gdLst>
                <a:gd name="connsiteX0" fmla="*/ 0 w 628566"/>
                <a:gd name="connsiteY0" fmla="*/ 0 h 541867"/>
                <a:gd name="connsiteX1" fmla="*/ 628566 w 628566"/>
                <a:gd name="connsiteY1" fmla="*/ 0 h 541867"/>
                <a:gd name="connsiteX2" fmla="*/ 314283 w 628566"/>
                <a:gd name="connsiteY2" fmla="*/ 541867 h 541867"/>
              </a:gdLst>
              <a:ahLst/>
              <a:cxnLst>
                <a:cxn ang="0">
                  <a:pos x="connsiteX0" y="connsiteY0"/>
                </a:cxn>
                <a:cxn ang="0">
                  <a:pos x="connsiteX1" y="connsiteY1"/>
                </a:cxn>
                <a:cxn ang="0">
                  <a:pos x="connsiteX2" y="connsiteY2"/>
                </a:cxn>
              </a:cxnLst>
              <a:rect l="l" t="t" r="r" b="b"/>
              <a:pathLst>
                <a:path w="628566" h="541867">
                  <a:moveTo>
                    <a:pt x="0" y="0"/>
                  </a:moveTo>
                  <a:lnTo>
                    <a:pt x="628566" y="0"/>
                  </a:lnTo>
                  <a:lnTo>
                    <a:pt x="314283" y="541867"/>
                  </a:lnTo>
                  <a:close/>
                </a:path>
              </a:pathLst>
            </a:custGeom>
            <a:solidFill>
              <a:schemeClr val="accent1"/>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t" rtlCol="0">
              <a:normAutofit/>
            </a:bodyPr>
            <a:p>
              <a:pPr algn="ctr"/>
              <a:r>
                <a:rPr altLang="zh-CN" dirty="0" lang="en-US">
                  <a:solidFill>
                    <a:srgbClr val="FEFFFF"/>
                  </a:solidFill>
                  <a:sym typeface="Arial" panose="020B0604020202020204" pitchFamily="34" charset="0"/>
                </a:rPr>
                <a:t>C</a:t>
              </a:r>
              <a:endParaRPr altLang="en-US" dirty="0" lang="zh-CN">
                <a:solidFill>
                  <a:srgbClr val="FEFFFF"/>
                </a:solidFill>
                <a:sym typeface="Arial" panose="020B0604020202020204" pitchFamily="34" charset="0"/>
              </a:endParaRPr>
            </a:p>
          </p:txBody>
        </p:sp>
        <p:sp>
          <p:nvSpPr>
            <p:cNvPr id="1048607" name="文本框 26"/>
            <p:cNvSpPr txBox="1"/>
            <p:nvPr>
              <p:custDataLst>
                <p:tags r:id="rId21"/>
              </p:custDataLst>
            </p:nvPr>
          </p:nvSpPr>
          <p:spPr>
            <a:xfrm>
              <a:off x="826968" y="3395133"/>
              <a:ext cx="1131596" cy="1992732"/>
            </a:xfrm>
            <a:prstGeom prst="rect"/>
            <a:noFill/>
          </p:spPr>
          <p:txBody>
            <a:bodyPr anchor="t" rtlCol="0" wrap="square">
              <a:normAutofit/>
            </a:bodyPr>
            <a:p>
              <a:pPr algn="ctr">
                <a:lnSpc>
                  <a:spcPct val="150000"/>
                </a:lnSpc>
              </a:pPr>
              <a:r>
                <a:rPr altLang="zh-CN" b="1" dirty="0" lang="en-US" spc="150">
                  <a:latin typeface="Arial" panose="020B0604020202020204" pitchFamily="34" charset="0"/>
                  <a:sym typeface="Arial" panose="020B0604020202020204" pitchFamily="34" charset="0"/>
                </a:rPr>
                <a:t>              </a:t>
              </a:r>
              <a:r>
                <a:rPr altLang="en-US" b="1" dirty="0" lang="zh-CN" spc="150">
                  <a:latin typeface="Arial" panose="020B0604020202020204" pitchFamily="34" charset="0"/>
                  <a:sym typeface="Arial" panose="020B0604020202020204" pitchFamily="34" charset="0"/>
                </a:rPr>
                <a:t>Biogas Flare  operation </a:t>
              </a:r>
              <a:endParaRPr altLang="en-US" b="1" dirty="0" lang="zh-CN" spc="150">
                <a:latin typeface="Arial" panose="020B0604020202020204" pitchFamily="34" charset="0"/>
                <a:sym typeface="Arial" panose="020B0604020202020204" pitchFamily="34" charset="0"/>
              </a:endParaRPr>
            </a:p>
            <a:p>
              <a:pPr algn="ctr">
                <a:lnSpc>
                  <a:spcPct val="150000"/>
                </a:lnSpc>
              </a:pPr>
              <a:endParaRPr altLang="en-US" lang="zh-CN">
                <a:sym typeface="Arial" panose="020B0604020202020204" pitchFamily="34" charset="0"/>
              </a:endParaRPr>
            </a:p>
          </p:txBody>
        </p:sp>
      </p:grpSp>
      <p:grpSp>
        <p:nvGrpSpPr>
          <p:cNvPr id="31" name="组合 34"/>
          <p:cNvGrpSpPr/>
          <p:nvPr>
            <p:custDataLst>
              <p:tags r:id="rId22"/>
            </p:custDataLst>
          </p:nvPr>
        </p:nvGrpSpPr>
        <p:grpSpPr>
          <a:xfrm>
            <a:off x="9972675" y="2108835"/>
            <a:ext cx="1854835" cy="4466590"/>
            <a:chOff x="826968" y="2417233"/>
            <a:chExt cx="1131596" cy="2970632"/>
          </a:xfrm>
        </p:grpSpPr>
        <p:sp>
          <p:nvSpPr>
            <p:cNvPr id="1048608" name="等腰三角形 35"/>
            <p:cNvSpPr/>
            <p:nvPr>
              <p:custDataLst>
                <p:tags r:id="rId23"/>
              </p:custDataLst>
            </p:nvPr>
          </p:nvSpPr>
          <p:spPr>
            <a:xfrm>
              <a:off x="934128" y="2472267"/>
              <a:ext cx="903562" cy="778933"/>
            </a:xfrm>
            <a:prstGeom prst="triangle"/>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a:bodyPr>
            <a:p>
              <a:pPr algn="ctr"/>
              <a:endParaRPr altLang="en-US" lang="zh-CN">
                <a:sym typeface="Arial" panose="020B0604020202020204" pitchFamily="34" charset="0"/>
              </a:endParaRPr>
            </a:p>
          </p:txBody>
        </p:sp>
        <p:sp>
          <p:nvSpPr>
            <p:cNvPr id="1048609" name="椭圆 36"/>
            <p:cNvSpPr/>
            <p:nvPr>
              <p:custDataLst>
                <p:tags r:id="rId24"/>
              </p:custDataLst>
            </p:nvPr>
          </p:nvSpPr>
          <p:spPr>
            <a:xfrm>
              <a:off x="1337733" y="2417233"/>
              <a:ext cx="110067" cy="110067"/>
            </a:xfrm>
            <a:prstGeom prst="ellipse"/>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fontScale="25000" lnSpcReduction="20000"/>
            </a:bodyPr>
            <a:p>
              <a:pPr algn="ctr"/>
              <a:endParaRPr altLang="en-US" lang="zh-CN">
                <a:sym typeface="Arial" panose="020B0604020202020204" pitchFamily="34" charset="0"/>
              </a:endParaRPr>
            </a:p>
          </p:txBody>
        </p:sp>
        <p:sp>
          <p:nvSpPr>
            <p:cNvPr id="1048610" name="椭圆 37"/>
            <p:cNvSpPr/>
            <p:nvPr>
              <p:custDataLst>
                <p:tags r:id="rId25"/>
              </p:custDataLst>
            </p:nvPr>
          </p:nvSpPr>
          <p:spPr>
            <a:xfrm>
              <a:off x="1782656" y="3196166"/>
              <a:ext cx="110067" cy="110067"/>
            </a:xfrm>
            <a:prstGeom prst="ellipse"/>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fontScale="25000" lnSpcReduction="20000"/>
            </a:bodyPr>
            <a:p>
              <a:pPr algn="ctr"/>
              <a:endParaRPr altLang="en-US" lang="zh-CN">
                <a:sym typeface="Arial" panose="020B0604020202020204" pitchFamily="34" charset="0"/>
              </a:endParaRPr>
            </a:p>
          </p:txBody>
        </p:sp>
        <p:sp>
          <p:nvSpPr>
            <p:cNvPr id="1048611" name="椭圆 38"/>
            <p:cNvSpPr/>
            <p:nvPr>
              <p:custDataLst>
                <p:tags r:id="rId26"/>
              </p:custDataLst>
            </p:nvPr>
          </p:nvSpPr>
          <p:spPr>
            <a:xfrm>
              <a:off x="892810" y="3196166"/>
              <a:ext cx="110067" cy="110067"/>
            </a:xfrm>
            <a:prstGeom prst="ellipse"/>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fontScale="25000" lnSpcReduction="20000"/>
            </a:bodyPr>
            <a:p>
              <a:pPr algn="ctr"/>
              <a:endParaRPr altLang="en-US" lang="zh-CN">
                <a:sym typeface="Arial" panose="020B0604020202020204" pitchFamily="34" charset="0"/>
              </a:endParaRPr>
            </a:p>
          </p:txBody>
        </p:sp>
        <p:sp>
          <p:nvSpPr>
            <p:cNvPr id="1048612" name="任意多边形 39"/>
            <p:cNvSpPr/>
            <p:nvPr>
              <p:custDataLst>
                <p:tags r:id="rId27"/>
              </p:custDataLst>
            </p:nvPr>
          </p:nvSpPr>
          <p:spPr>
            <a:xfrm>
              <a:off x="1078483" y="2819402"/>
              <a:ext cx="628566" cy="541867"/>
            </a:xfrm>
            <a:custGeom>
              <a:avLst/>
              <a:gdLst>
                <a:gd name="connsiteX0" fmla="*/ 0 w 628566"/>
                <a:gd name="connsiteY0" fmla="*/ 0 h 541867"/>
                <a:gd name="connsiteX1" fmla="*/ 628566 w 628566"/>
                <a:gd name="connsiteY1" fmla="*/ 0 h 541867"/>
                <a:gd name="connsiteX2" fmla="*/ 314283 w 628566"/>
                <a:gd name="connsiteY2" fmla="*/ 541867 h 541867"/>
              </a:gdLst>
              <a:ahLst/>
              <a:cxnLst>
                <a:cxn ang="0">
                  <a:pos x="connsiteX0" y="connsiteY0"/>
                </a:cxn>
                <a:cxn ang="0">
                  <a:pos x="connsiteX1" y="connsiteY1"/>
                </a:cxn>
                <a:cxn ang="0">
                  <a:pos x="connsiteX2" y="connsiteY2"/>
                </a:cxn>
              </a:cxnLst>
              <a:rect l="l" t="t" r="r" b="b"/>
              <a:pathLst>
                <a:path w="628566" h="541867">
                  <a:moveTo>
                    <a:pt x="0" y="0"/>
                  </a:moveTo>
                  <a:lnTo>
                    <a:pt x="628566" y="0"/>
                  </a:lnTo>
                  <a:lnTo>
                    <a:pt x="314283" y="541867"/>
                  </a:lnTo>
                  <a:close/>
                </a:path>
              </a:pathLst>
            </a:custGeom>
            <a:solidFill>
              <a:schemeClr val="accent1"/>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t" rtlCol="0">
              <a:normAutofit/>
            </a:bodyPr>
            <a:p>
              <a:pPr algn="ctr"/>
              <a:r>
                <a:rPr altLang="zh-CN" dirty="0" lang="en-US">
                  <a:solidFill>
                    <a:srgbClr val="FEFFFF"/>
                  </a:solidFill>
                  <a:sym typeface="Arial" panose="020B0604020202020204" pitchFamily="34" charset="0"/>
                </a:rPr>
                <a:t>D</a:t>
              </a:r>
              <a:endParaRPr altLang="en-US" dirty="0" lang="zh-CN">
                <a:solidFill>
                  <a:srgbClr val="FEFFFF"/>
                </a:solidFill>
                <a:sym typeface="Arial" panose="020B0604020202020204" pitchFamily="34" charset="0"/>
              </a:endParaRPr>
            </a:p>
          </p:txBody>
        </p:sp>
        <p:sp>
          <p:nvSpPr>
            <p:cNvPr id="1048613" name="文本框 40"/>
            <p:cNvSpPr txBox="1"/>
            <p:nvPr>
              <p:custDataLst>
                <p:tags r:id="rId28"/>
              </p:custDataLst>
            </p:nvPr>
          </p:nvSpPr>
          <p:spPr>
            <a:xfrm>
              <a:off x="826968" y="3395133"/>
              <a:ext cx="1131596" cy="1992732"/>
            </a:xfrm>
            <a:prstGeom prst="rect"/>
            <a:noFill/>
          </p:spPr>
          <p:txBody>
            <a:bodyPr anchor="t" rtlCol="0" wrap="square">
              <a:normAutofit/>
            </a:bodyPr>
            <a:p>
              <a:pPr algn="ctr">
                <a:lnSpc>
                  <a:spcPct val="150000"/>
                </a:lnSpc>
              </a:pPr>
              <a:r>
                <a:rPr altLang="zh-CN" b="1" dirty="0" lang="en-US" spc="150">
                  <a:latin typeface="Arial" panose="020B0604020202020204" pitchFamily="34" charset="0"/>
                  <a:sym typeface="Arial" panose="020B0604020202020204" pitchFamily="34" charset="0"/>
                </a:rPr>
                <a:t> Maintenance of </a:t>
              </a:r>
              <a:r>
                <a:rPr altLang="en-US" b="1" dirty="0" lang="zh-CN" spc="150">
                  <a:latin typeface="Arial" panose="020B0604020202020204" pitchFamily="34" charset="0"/>
                  <a:sym typeface="Arial" panose="020B0604020202020204" pitchFamily="34" charset="0"/>
                </a:rPr>
                <a:t>Biogas Flare</a:t>
              </a:r>
              <a:endParaRPr altLang="en-US" lang="zh-CN">
                <a:sym typeface="Arial" panose="020B0604020202020204" pitchFamily="34" charset="0"/>
              </a:endParaRPr>
            </a:p>
          </p:txBody>
        </p:sp>
      </p:grpSp>
      <p:sp>
        <p:nvSpPr>
          <p:cNvPr id="1048614" name="文本框 49"/>
          <p:cNvSpPr txBox="1"/>
          <p:nvPr>
            <p:custDataLst>
              <p:tags r:id="rId29"/>
            </p:custDataLst>
          </p:nvPr>
        </p:nvSpPr>
        <p:spPr>
          <a:xfrm>
            <a:off x="2257392" y="117997"/>
            <a:ext cx="7715225" cy="1279278"/>
          </a:xfrm>
          <a:prstGeom prst="rect"/>
          <a:noFill/>
        </p:spPr>
        <p:txBody>
          <a:bodyPr anchor="ctr" rtlCol="0" wrap="square">
            <a:normAutofit/>
          </a:bodyPr>
          <a:p>
            <a:pPr algn="ctr">
              <a:lnSpc>
                <a:spcPct val="150000"/>
              </a:lnSpc>
            </a:pPr>
            <a:r>
              <a:rPr altLang="zh-CN" b="1" sz="2800" lang="en-US">
                <a:latin typeface="+mj-lt"/>
                <a:ea typeface="+mj-ea"/>
                <a:cs typeface="+mj-cs"/>
                <a:sym typeface="Arial" panose="020B0604020202020204" pitchFamily="34" charset="0"/>
              </a:rPr>
              <a:t>Contents</a:t>
            </a:r>
            <a:endParaRPr altLang="zh-CN" b="1" sz="2800" lang="en-US">
              <a:latin typeface="+mj-lt"/>
              <a:ea typeface="+mj-ea"/>
              <a:cs typeface="+mj-cs"/>
              <a:sym typeface="Arial" panose="020B0604020202020204" pitchFamily="34" charset="0"/>
            </a:endParaRPr>
          </a:p>
        </p:txBody>
      </p:sp>
    </p:spTree>
    <p:custDataLst>
      <p:tags r:id="rId30"/>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34" name=""/>
        <p:cNvGrpSpPr/>
        <p:nvPr/>
      </p:nvGrpSpPr>
      <p:grpSpPr>
        <a:xfrm>
          <a:off x="0" y="0"/>
          <a:ext cx="0" cy="0"/>
          <a:chOff x="0" y="0"/>
          <a:chExt cx="0" cy="0"/>
        </a:xfrm>
      </p:grpSpPr>
      <p:sp>
        <p:nvSpPr>
          <p:cNvPr id="1048618" name="L 形 16"/>
          <p:cNvSpPr/>
          <p:nvPr>
            <p:custDataLst>
              <p:tags r:id="rId1"/>
            </p:custDataLst>
          </p:nvPr>
        </p:nvSpPr>
        <p:spPr>
          <a:xfrm rot="5400000" flipH="1" flipV="1">
            <a:off x="11176041" y="5844721"/>
            <a:ext cx="894444" cy="711200"/>
          </a:xfrm>
          <a:prstGeom prst="corner">
            <a:avLst>
              <a:gd name="adj1" fmla="val 13380"/>
              <a:gd name="adj2" fmla="val 1338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lnSpc>
                <a:spcPct val="120000"/>
              </a:lnSpc>
            </a:pPr>
            <a:endParaRPr altLang="en-US" lang="zh-CN">
              <a:latin typeface="Arial" panose="020B0604020202020204" pitchFamily="34" charset="0"/>
              <a:ea typeface="微软雅黑" panose="020B0503020204020204" charset="-122"/>
              <a:sym typeface="Arial" panose="020B0604020202020204" pitchFamily="34" charset="0"/>
            </a:endParaRPr>
          </a:p>
        </p:txBody>
      </p:sp>
      <p:sp>
        <p:nvSpPr>
          <p:cNvPr id="1048619" name="文本框 2"/>
          <p:cNvSpPr txBox="1"/>
          <p:nvPr/>
        </p:nvSpPr>
        <p:spPr>
          <a:xfrm>
            <a:off x="2223135" y="421005"/>
            <a:ext cx="7397750" cy="450850"/>
          </a:xfrm>
          <a:prstGeom prst="rect"/>
          <a:noFill/>
        </p:spPr>
        <p:txBody>
          <a:bodyPr anchor="t" rtlCol="0" wrap="square">
            <a:spAutoFit/>
          </a:bodyPr>
          <a:p>
            <a:pPr>
              <a:lnSpc>
                <a:spcPct val="130000"/>
              </a:lnSpc>
            </a:pPr>
            <a:r>
              <a:rPr altLang="zh-CN" b="1" dirty="0" lang="en-US" spc="150">
                <a:latin typeface="Arial" panose="020B0604020202020204" pitchFamily="34" charset="0"/>
                <a:sym typeface="Arial" panose="020B0604020202020204" pitchFamily="34" charset="0"/>
              </a:rPr>
              <a:t>                  Pre-treatment</a:t>
            </a:r>
            <a:r>
              <a:rPr altLang="en-US" b="1" dirty="0" lang="zh-CN" spc="150">
                <a:latin typeface="Arial" panose="020B0604020202020204" pitchFamily="34" charset="0"/>
                <a:sym typeface="Arial" panose="020B0604020202020204" pitchFamily="34" charset="0"/>
              </a:rPr>
              <a:t>  operation </a:t>
            </a:r>
            <a:endParaRPr altLang="en-US" b="1" dirty="0" lang="zh-CN" spc="150">
              <a:latin typeface="Arial" panose="020B0604020202020204" pitchFamily="34" charset="0"/>
              <a:sym typeface="Arial" panose="020B0604020202020204" pitchFamily="34" charset="0"/>
            </a:endParaRPr>
          </a:p>
        </p:txBody>
      </p:sp>
      <p:sp>
        <p:nvSpPr>
          <p:cNvPr id="1048620" name="文本框 1"/>
          <p:cNvSpPr txBox="1"/>
          <p:nvPr/>
        </p:nvSpPr>
        <p:spPr>
          <a:xfrm>
            <a:off x="996950" y="1040130"/>
            <a:ext cx="9850755" cy="6123940"/>
          </a:xfrm>
          <a:prstGeom prst="rect"/>
          <a:noFill/>
          <a:ln w="9525">
            <a:noFill/>
          </a:ln>
        </p:spPr>
        <p:txBody>
          <a:bodyPr wrap="square">
            <a:spAutoFit/>
          </a:bodyPr>
          <a:p>
            <a:pPr indent="356870"/>
            <a:r>
              <a:rPr b="1" sz="1600" lang="en-US">
                <a:cs typeface="+mn-lt"/>
              </a:rPr>
              <a:t>Starting Steps:</a:t>
            </a:r>
            <a:endParaRPr altLang="en-US" sz="1600" lang="zh-CN">
              <a:cs typeface="+mn-lt"/>
            </a:endParaRPr>
          </a:p>
          <a:p>
            <a:pPr indent="356870"/>
            <a:r>
              <a:rPr b="0" sz="1600" lang="en-US">
                <a:cs typeface="+mn-lt"/>
              </a:rPr>
              <a:t>1. When it is the first time to start or desulfurizer is renewed, there is a need to blow air into the scrubber unconnected to the inlet pipe of biogas generator. Steps for blowing are as follows:
1) Disconnect the biogas pre-treatment with biogas source pipe ahead and gas generator inlet pipe(It is not necessary in this project, we just need to open the drain valve on the wall and close the valves of generators and flare.)
2) Open all the valves of the system.
3) </a:t>
            </a:r>
            <a:r>
              <a:rPr altLang="zh-CN" b="0" sz="1600" lang="en-US">
                <a:ea typeface="宋体" panose="02010600030101010101" pitchFamily="2" charset="-122"/>
                <a:cs typeface="+mn-lt"/>
              </a:rPr>
              <a:t>Manually pull</a:t>
            </a:r>
            <a:r>
              <a:rPr b="0" sz="1600" lang="en-US">
                <a:cs typeface="+mn-lt"/>
              </a:rPr>
              <a:t> the </a:t>
            </a:r>
            <a:r>
              <a:rPr altLang="zh-CN" b="0" sz="1600" lang="en-US">
                <a:cs typeface="+mn-lt"/>
              </a:rPr>
              <a:t>belt of </a:t>
            </a:r>
            <a:r>
              <a:rPr b="0" sz="1600" lang="en-US">
                <a:cs typeface="+mn-lt"/>
              </a:rPr>
              <a:t>roots blower to ensure it is not stuck.
4) </a:t>
            </a:r>
            <a:r>
              <a:rPr altLang="zh-CN" b="0" sz="1600" lang="en-US">
                <a:ea typeface="宋体" panose="02010600030101010101" pitchFamily="2" charset="-122"/>
                <a:cs typeface="+mn-lt"/>
              </a:rPr>
              <a:t>Inching </a:t>
            </a:r>
            <a:r>
              <a:rPr b="0" sz="1600" lang="en-US">
                <a:cs typeface="+mn-lt"/>
              </a:rPr>
              <a:t>j</a:t>
            </a:r>
            <a:r>
              <a:rPr b="0" sz="1600" lang="en-US">
                <a:cs typeface="+mn-lt"/>
              </a:rPr>
              <a:t>og the roots blower to make sure it works normally.
5) While roots blower is working, test the outlet dust content via a stick wrapped up with white gauze. The air blowing will not stop until yellow dust is not seen on the white gauze.
6) Connect the inlet and outlet flanges of skid-mounted biogas scrubber. (Close the drain valve on the wall)</a:t>
            </a:r>
            <a:endParaRPr b="0" sz="1600" lang="en-US">
              <a:cs typeface="+mn-lt"/>
            </a:endParaRPr>
          </a:p>
          <a:p>
            <a:pPr indent="356870"/>
            <a:r>
              <a:rPr b="0" sz="1600" lang="en-US">
                <a:cs typeface="+mn-lt"/>
              </a:rPr>
              <a:t>2. After air blowing for the first time or a long time(around 3 to 6 months) continuous shut down of roots blower, it is necessary to displace air in the pipes with biogas. Displacement steps are as follows:
1) Disconnect the outlet flange of biogas scrubber with connecting pipes of gensets. Then connect the outlet of scrubber with the outside of genset room(we can also open the drain valve on the wall);
2) Open all the valves  of the system;
3) </a:t>
            </a:r>
            <a:r>
              <a:rPr altLang="zh-CN" b="0" sz="1600" lang="en-US">
                <a:ea typeface="宋体" panose="02010600030101010101" pitchFamily="2" charset="-122"/>
                <a:cs typeface="+mn-lt"/>
              </a:rPr>
              <a:t>Manually pull</a:t>
            </a:r>
            <a:r>
              <a:rPr b="0" sz="1600" lang="en-US">
                <a:cs typeface="+mn-lt"/>
              </a:rPr>
              <a:t> the roots blower to ensure it is not stuck;
4) Jog the roots blower to make sure it functions well;
5) Start the blower, then sample the gas from the outlet of the drain valve until the oxygen equal or less than 0.5%;
6) Connect the outlet pipe of skid-mounted biogas scrubber to the inlet pipe of the biogas generator( close the drain valve);
Before start the skid-mounted biogas scrubber every time, the drain valves of desulfurization tank and separator should be opened to drain water away.</a:t>
            </a:r>
            <a:endParaRPr altLang="en-US" sz="1600" lang="zh-CN">
              <a:cs typeface="+mn-lt"/>
            </a:endParaRPr>
          </a:p>
        </p:txBody>
      </p:sp>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37" name=""/>
        <p:cNvGrpSpPr/>
        <p:nvPr/>
      </p:nvGrpSpPr>
      <p:grpSpPr>
        <a:xfrm>
          <a:off x="0" y="0"/>
          <a:ext cx="0" cy="0"/>
          <a:chOff x="0" y="0"/>
          <a:chExt cx="0" cy="0"/>
        </a:xfrm>
      </p:grpSpPr>
      <p:sp>
        <p:nvSpPr>
          <p:cNvPr id="1048624" name="文本框 19"/>
          <p:cNvSpPr txBox="1"/>
          <p:nvPr>
            <p:custDataLst>
              <p:tags r:id="rId1"/>
            </p:custDataLst>
          </p:nvPr>
        </p:nvSpPr>
        <p:spPr>
          <a:xfrm>
            <a:off x="4788535" y="563880"/>
            <a:ext cx="7189470" cy="6260465"/>
          </a:xfrm>
          <a:prstGeom prst="rect"/>
          <a:noFill/>
        </p:spPr>
        <p:txBody>
          <a:bodyPr anchor="t" anchorCtr="0" bIns="46800" lIns="90000" rIns="90000" rtlCol="0" tIns="46800" wrap="square">
            <a:noAutofit/>
          </a:bodyPr>
          <a:lstStyle>
            <a:defPPr>
              <a:defRPr lang="zh-CN"/>
            </a:defPPr>
            <a:lvl1pPr>
              <a:defRPr sz="2400" spc="200">
                <a:latin typeface="微软雅黑" panose="020B0503020204020204" charset="-122"/>
                <a:ea typeface="微软雅黑" panose="020B0503020204020204" charset="-122"/>
              </a:defRPr>
            </a:lvl1pPr>
          </a:lstStyle>
          <a:p>
            <a:pPr fontAlgn="auto">
              <a:lnSpc>
                <a:spcPts val="1920"/>
              </a:lnSpc>
            </a:pPr>
            <a:r>
              <a:rPr altLang="en-US" dirty="0" sz="1600" lang="zh-CN" spc="150">
                <a:latin typeface="+mn-lt"/>
                <a:cs typeface="+mn-lt"/>
                <a:sym typeface="Arial" panose="020B0604020202020204" pitchFamily="34" charset="0"/>
              </a:rPr>
              <a:t>1</a:t>
            </a:r>
            <a:r>
              <a:rPr altLang="zh-CN" dirty="0" sz="1600" lang="en-US" spc="150">
                <a:latin typeface="+mn-lt"/>
                <a:cs typeface="+mn-lt"/>
                <a:sym typeface="Arial" panose="020B0604020202020204" pitchFamily="34" charset="0"/>
              </a:rPr>
              <a:t>, </a:t>
            </a:r>
            <a:r>
              <a:rPr altLang="en-US" dirty="0" sz="1600" lang="zh-CN" spc="150">
                <a:latin typeface="+mn-lt"/>
                <a:cs typeface="+mn-lt"/>
                <a:sym typeface="Arial" panose="020B0604020202020204" pitchFamily="34" charset="0"/>
              </a:rPr>
              <a:t>Check if the pipeline valve is open to ensure the pipeline is smooth;</a:t>
            </a:r>
            <a:endParaRPr altLang="en-US" dirty="0" sz="1600" lang="zh-CN" spc="150">
              <a:latin typeface="+mn-lt"/>
              <a:cs typeface="+mn-lt"/>
              <a:sym typeface="Arial" panose="020B0604020202020204" pitchFamily="34" charset="0"/>
            </a:endParaRPr>
          </a:p>
          <a:p>
            <a:pPr fontAlgn="auto">
              <a:lnSpc>
                <a:spcPts val="1920"/>
              </a:lnSpc>
            </a:pPr>
            <a:r>
              <a:rPr altLang="en-US" dirty="0" sz="1600" lang="zh-CN" spc="150">
                <a:latin typeface="+mn-lt"/>
                <a:cs typeface="+mn-lt"/>
                <a:sym typeface="Arial" panose="020B0604020202020204" pitchFamily="34" charset="0"/>
              </a:rPr>
              <a:t>2</a:t>
            </a:r>
            <a:r>
              <a:rPr altLang="zh-CN" dirty="0" sz="1600" lang="en-US" spc="150">
                <a:latin typeface="+mn-lt"/>
                <a:cs typeface="+mn-lt"/>
                <a:sym typeface="Arial" panose="020B0604020202020204" pitchFamily="34" charset="0"/>
              </a:rPr>
              <a:t>, </a:t>
            </a:r>
            <a:r>
              <a:rPr altLang="en-US" dirty="0" sz="1600" lang="zh-CN" spc="150">
                <a:latin typeface="+mn-lt"/>
                <a:cs typeface="+mn-lt"/>
                <a:sym typeface="Arial" panose="020B0604020202020204" pitchFamily="34" charset="0"/>
              </a:rPr>
              <a:t>Check if the mains power and power generation in the cabinet are connected properly, close all the </a:t>
            </a:r>
            <a:r>
              <a:rPr altLang="zh-CN" dirty="0" sz="1600" lang="en-US" spc="150">
                <a:latin typeface="+mn-lt"/>
                <a:cs typeface="+mn-lt"/>
                <a:sym typeface="Arial" panose="020B0604020202020204" pitchFamily="34" charset="0"/>
              </a:rPr>
              <a:t>MCB</a:t>
            </a:r>
            <a:r>
              <a:rPr altLang="en-US" dirty="0" sz="1600" lang="zh-CN" spc="150">
                <a:latin typeface="+mn-lt"/>
                <a:cs typeface="+mn-lt"/>
                <a:sym typeface="Arial" panose="020B0604020202020204" pitchFamily="34" charset="0"/>
              </a:rPr>
              <a:t> in the cabinet, and switch the power selection switch on the panel to the mains gear</a:t>
            </a:r>
            <a:r>
              <a:rPr altLang="zh-CN" dirty="0" sz="1600" lang="en-US" spc="150">
                <a:latin typeface="+mn-lt"/>
                <a:cs typeface="+mn-lt"/>
                <a:sym typeface="Arial" panose="020B0604020202020204" pitchFamily="34" charset="0"/>
              </a:rPr>
              <a:t>.</a:t>
            </a:r>
            <a:r>
              <a:rPr altLang="en-US" dirty="0" sz="1600" lang="zh-CN" spc="150">
                <a:latin typeface="+mn-lt"/>
                <a:cs typeface="+mn-lt"/>
                <a:sym typeface="Arial" panose="020B0604020202020204" pitchFamily="34" charset="0"/>
              </a:rPr>
              <a:t> </a:t>
            </a:r>
            <a:r>
              <a:rPr altLang="zh-CN" dirty="0" sz="1600" lang="en-US" spc="150">
                <a:latin typeface="+mn-lt"/>
                <a:cs typeface="+mn-lt"/>
                <a:sym typeface="Arial" panose="020B0604020202020204" pitchFamily="34" charset="0"/>
              </a:rPr>
              <a:t>Then, </a:t>
            </a:r>
            <a:r>
              <a:rPr altLang="en-US" dirty="0" sz="1600" lang="zh-CN" spc="150">
                <a:latin typeface="+mn-lt"/>
                <a:cs typeface="+mn-lt"/>
                <a:sym typeface="Arial" panose="020B0604020202020204" pitchFamily="34" charset="0"/>
              </a:rPr>
              <a:t>the panel power indicator (red) is on, the inverter is powered;</a:t>
            </a:r>
            <a:endParaRPr altLang="en-US" dirty="0" sz="1600" lang="zh-CN" spc="150">
              <a:latin typeface="+mn-lt"/>
              <a:cs typeface="+mn-lt"/>
              <a:sym typeface="Arial" panose="020B0604020202020204" pitchFamily="34" charset="0"/>
            </a:endParaRPr>
          </a:p>
          <a:p>
            <a:pPr fontAlgn="auto">
              <a:lnSpc>
                <a:spcPts val="1920"/>
              </a:lnSpc>
            </a:pPr>
            <a:r>
              <a:rPr altLang="en-US" dirty="0" sz="1600" lang="zh-CN" spc="150">
                <a:latin typeface="+mn-lt"/>
                <a:cs typeface="+mn-lt"/>
                <a:sym typeface="Arial" panose="020B0604020202020204" pitchFamily="34" charset="0"/>
              </a:rPr>
              <a:t>3</a:t>
            </a:r>
            <a:r>
              <a:rPr altLang="zh-CN" dirty="0" sz="1600" lang="en-US" spc="150">
                <a:latin typeface="+mn-lt"/>
                <a:cs typeface="+mn-lt"/>
                <a:sym typeface="Arial" panose="020B0604020202020204" pitchFamily="34" charset="0"/>
              </a:rPr>
              <a:t>,</a:t>
            </a:r>
            <a:r>
              <a:rPr altLang="en-US" dirty="0" sz="1600" lang="zh-CN" spc="150">
                <a:latin typeface="+mn-lt"/>
                <a:cs typeface="+mn-lt"/>
                <a:sym typeface="Arial" panose="020B0604020202020204" pitchFamily="34" charset="0"/>
              </a:rPr>
              <a:t> Turn the start-stop selection switch on the panel to the start gear (on the right), start the inverter, and observe whether the Roots blower is running normally. </a:t>
            </a:r>
            <a:r>
              <a:rPr altLang="zh-CN" dirty="0" sz="1600" lang="en-US" spc="150">
                <a:latin typeface="+mn-lt"/>
                <a:cs typeface="+mn-lt"/>
                <a:sym typeface="Arial" panose="020B0604020202020204" pitchFamily="34" charset="0"/>
              </a:rPr>
              <a:t>Then</a:t>
            </a:r>
            <a:r>
              <a:rPr altLang="en-US" dirty="0" sz="1600" lang="zh-CN" spc="150">
                <a:latin typeface="+mn-lt"/>
                <a:cs typeface="+mn-lt"/>
                <a:sym typeface="Arial" panose="020B0604020202020204" pitchFamily="34" charset="0"/>
              </a:rPr>
              <a:t>, the running indicator (green) on the panel is on.</a:t>
            </a:r>
            <a:endParaRPr altLang="en-US" dirty="0" sz="1600" lang="zh-CN" spc="150">
              <a:latin typeface="+mn-lt"/>
              <a:cs typeface="+mn-lt"/>
              <a:sym typeface="Arial" panose="020B0604020202020204" pitchFamily="34" charset="0"/>
            </a:endParaRPr>
          </a:p>
          <a:p>
            <a:pPr fontAlgn="auto">
              <a:lnSpc>
                <a:spcPts val="1920"/>
              </a:lnSpc>
            </a:pPr>
            <a:r>
              <a:rPr altLang="en-US" dirty="0" sz="1600" lang="zh-CN" spc="150">
                <a:latin typeface="+mn-lt"/>
                <a:cs typeface="+mn-lt"/>
                <a:sym typeface="Arial" panose="020B0604020202020204" pitchFamily="34" charset="0"/>
              </a:rPr>
              <a:t>4</a:t>
            </a:r>
            <a:r>
              <a:rPr altLang="zh-CN" dirty="0" sz="1600" lang="en-US" spc="150">
                <a:latin typeface="+mn-lt"/>
                <a:cs typeface="+mn-lt"/>
                <a:sym typeface="Arial" panose="020B0604020202020204" pitchFamily="34" charset="0"/>
              </a:rPr>
              <a:t>,</a:t>
            </a:r>
            <a:r>
              <a:rPr altLang="en-US" dirty="0" sz="1600" lang="zh-CN" spc="150">
                <a:latin typeface="+mn-lt"/>
                <a:cs typeface="+mn-lt"/>
                <a:sym typeface="Arial" panose="020B0604020202020204" pitchFamily="34" charset="0"/>
              </a:rPr>
              <a:t> Check whether the pre-treatment outlet pressure reaches the set range (8~10kpa), whether the air pressure and the frequency of the inverter is relatively stable. The generator can be turned on after confirming;</a:t>
            </a:r>
            <a:endParaRPr altLang="en-US" dirty="0" sz="1600" lang="zh-CN" spc="150">
              <a:latin typeface="+mn-lt"/>
              <a:cs typeface="+mn-lt"/>
              <a:sym typeface="Arial" panose="020B0604020202020204" pitchFamily="34" charset="0"/>
            </a:endParaRPr>
          </a:p>
          <a:p>
            <a:pPr fontAlgn="auto">
              <a:lnSpc>
                <a:spcPts val="1920"/>
              </a:lnSpc>
            </a:pPr>
            <a:r>
              <a:rPr altLang="en-US" dirty="0" sz="1600" lang="zh-CN" spc="150">
                <a:latin typeface="+mn-lt"/>
                <a:cs typeface="+mn-lt"/>
                <a:sym typeface="Arial" panose="020B0604020202020204" pitchFamily="34" charset="0"/>
              </a:rPr>
              <a:t>5</a:t>
            </a:r>
            <a:r>
              <a:rPr altLang="zh-CN" dirty="0" sz="1600" lang="en-US" spc="150">
                <a:latin typeface="+mn-lt"/>
                <a:cs typeface="+mn-lt"/>
                <a:sym typeface="Arial" panose="020B0604020202020204" pitchFamily="34" charset="0"/>
              </a:rPr>
              <a:t>,</a:t>
            </a:r>
            <a:r>
              <a:rPr altLang="en-US" dirty="0" sz="1600" lang="zh-CN" spc="150">
                <a:latin typeface="+mn-lt"/>
                <a:cs typeface="+mn-lt"/>
                <a:sym typeface="Arial" panose="020B0604020202020204" pitchFamily="34" charset="0"/>
              </a:rPr>
              <a:t> After the generator is turned on, the power selection switch on the panel can be quickly switched to power generation gear, and the main power supply is provided to the electric control box by the generator</a:t>
            </a:r>
            <a:r>
              <a:rPr altLang="zh-CN" dirty="0" sz="1600" lang="en-US" spc="150">
                <a:latin typeface="+mn-lt"/>
                <a:cs typeface="+mn-lt"/>
                <a:sym typeface="Arial" panose="020B0604020202020204" pitchFamily="34" charset="0"/>
              </a:rPr>
              <a:t>s</a:t>
            </a:r>
            <a:r>
              <a:rPr altLang="en-US" dirty="0" sz="1600" lang="zh-CN" spc="150">
                <a:latin typeface="+mn-lt"/>
                <a:cs typeface="+mn-lt"/>
                <a:sym typeface="Arial" panose="020B0604020202020204" pitchFamily="34" charset="0"/>
              </a:rPr>
              <a:t>. At this time, the power generation indicator light (red) on the panel is on;</a:t>
            </a:r>
            <a:endParaRPr altLang="en-US" dirty="0" sz="1600" lang="zh-CN" spc="150">
              <a:latin typeface="+mn-lt"/>
              <a:cs typeface="+mn-lt"/>
              <a:sym typeface="Arial" panose="020B0604020202020204" pitchFamily="34" charset="0"/>
            </a:endParaRPr>
          </a:p>
          <a:p>
            <a:pPr fontAlgn="auto">
              <a:lnSpc>
                <a:spcPts val="1920"/>
              </a:lnSpc>
            </a:pPr>
            <a:r>
              <a:rPr altLang="en-US" dirty="0" sz="1600" lang="zh-CN" spc="150">
                <a:latin typeface="+mn-lt"/>
                <a:cs typeface="+mn-lt"/>
                <a:sym typeface="Arial" panose="020B0604020202020204" pitchFamily="34" charset="0"/>
              </a:rPr>
              <a:t>6</a:t>
            </a:r>
            <a:r>
              <a:rPr altLang="zh-CN" dirty="0" sz="1600" lang="en-US" spc="150">
                <a:latin typeface="+mn-lt"/>
                <a:cs typeface="+mn-lt"/>
                <a:sym typeface="Arial" panose="020B0604020202020204" pitchFamily="34" charset="0"/>
              </a:rPr>
              <a:t>,</a:t>
            </a:r>
            <a:r>
              <a:rPr altLang="en-US" dirty="0" sz="1600" lang="zh-CN" spc="150">
                <a:latin typeface="+mn-lt"/>
                <a:cs typeface="+mn-lt"/>
                <a:sym typeface="Arial" panose="020B0604020202020204" pitchFamily="34" charset="0"/>
              </a:rPr>
              <a:t> When you stop using, first switch the power to the mains, then stop the generator, then turn the electric control cabinet start-stop button to the stop (left). After the Roots blower stops, all miniature circuit breakers can be turned off. The power selection switch is turned to the 0 position, and finally close the electronic control box door.</a:t>
            </a:r>
            <a:endParaRPr altLang="en-US" dirty="0" sz="1600" lang="zh-CN" spc="150">
              <a:latin typeface="+mn-lt"/>
              <a:cs typeface="+mn-lt"/>
              <a:sym typeface="Arial" panose="020B0604020202020204" pitchFamily="34" charset="0"/>
            </a:endParaRPr>
          </a:p>
        </p:txBody>
      </p:sp>
      <p:sp>
        <p:nvSpPr>
          <p:cNvPr id="1048625" name="L 形 16"/>
          <p:cNvSpPr/>
          <p:nvPr>
            <p:custDataLst>
              <p:tags r:id="rId2"/>
            </p:custDataLst>
          </p:nvPr>
        </p:nvSpPr>
        <p:spPr>
          <a:xfrm rot="5400000" flipH="1" flipV="1">
            <a:off x="11176041" y="5844721"/>
            <a:ext cx="894444" cy="711200"/>
          </a:xfrm>
          <a:prstGeom prst="corner">
            <a:avLst>
              <a:gd name="adj1" fmla="val 13380"/>
              <a:gd name="adj2" fmla="val 1338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lnSpc>
                <a:spcPct val="120000"/>
              </a:lnSpc>
            </a:pPr>
            <a:endParaRPr altLang="en-US" lang="zh-CN">
              <a:latin typeface="Arial" panose="020B0604020202020204" pitchFamily="34" charset="0"/>
              <a:ea typeface="微软雅黑" panose="020B0503020204020204" charset="-122"/>
              <a:sym typeface="Arial" panose="020B0604020202020204" pitchFamily="34" charset="0"/>
            </a:endParaRPr>
          </a:p>
        </p:txBody>
      </p:sp>
      <p:pic>
        <p:nvPicPr>
          <p:cNvPr id="2097152" name="图片 -2147482624" descr="PE}`MO@ZH{~ZHL)$@[LJ4~H"/>
          <p:cNvPicPr>
            <a:picLocks noChangeAspect="1"/>
          </p:cNvPicPr>
          <p:nvPr/>
        </p:nvPicPr>
        <p:blipFill>
          <a:blip xmlns:r="http://schemas.openxmlformats.org/officeDocument/2006/relationships" r:embed="rId3"/>
          <a:stretch>
            <a:fillRect/>
          </a:stretch>
        </p:blipFill>
        <p:spPr>
          <a:xfrm>
            <a:off x="328295" y="692150"/>
            <a:ext cx="4460240" cy="5418455"/>
          </a:xfrm>
          <a:prstGeom prst="rect"/>
          <a:noFill/>
          <a:ln w="9525">
            <a:noFill/>
          </a:ln>
        </p:spPr>
      </p:pic>
      <p:sp>
        <p:nvSpPr>
          <p:cNvPr id="1048626" name="文本框 2"/>
          <p:cNvSpPr txBox="1"/>
          <p:nvPr/>
        </p:nvSpPr>
        <p:spPr>
          <a:xfrm>
            <a:off x="1303655" y="113030"/>
            <a:ext cx="5237481" cy="358140"/>
          </a:xfrm>
          <a:prstGeom prst="rect"/>
          <a:noFill/>
        </p:spPr>
        <p:txBody>
          <a:bodyPr anchor="t" rtlCol="0" wrap="none">
            <a:spAutoFit/>
          </a:bodyPr>
          <a:p>
            <a:pPr>
              <a:lnSpc>
                <a:spcPct val="130000"/>
              </a:lnSpc>
            </a:pPr>
            <a:r>
              <a:rPr altLang="zh-CN" b="1" dirty="0" lang="en-US" spc="150">
                <a:latin typeface="Arial" panose="020B0604020202020204" pitchFamily="34" charset="0"/>
                <a:sym typeface="Arial" panose="020B0604020202020204" pitchFamily="34" charset="0"/>
              </a:rPr>
              <a:t>Biogas</a:t>
            </a:r>
            <a:r>
              <a:rPr altLang="en-US" b="1" dirty="0" lang="zh-CN" spc="150">
                <a:latin typeface="Arial" panose="020B0604020202020204" pitchFamily="34" charset="0"/>
                <a:sym typeface="Arial" panose="020B0604020202020204" pitchFamily="34" charset="0"/>
              </a:rPr>
              <a:t> pretreatment electric control box operation</a:t>
            </a:r>
            <a:endParaRPr altLang="en-US" lang="zh-CN"/>
          </a:p>
        </p:txBody>
      </p:sp>
    </p:spTree>
    <p:custDataLst>
      <p:tags r:id="rId4"/>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40" name=""/>
        <p:cNvGrpSpPr/>
        <p:nvPr/>
      </p:nvGrpSpPr>
      <p:grpSpPr>
        <a:xfrm>
          <a:off x="0" y="0"/>
          <a:ext cx="0" cy="0"/>
          <a:chOff x="0" y="0"/>
          <a:chExt cx="0" cy="0"/>
        </a:xfrm>
      </p:grpSpPr>
      <p:sp>
        <p:nvSpPr>
          <p:cNvPr id="1048630" name="L 形 16"/>
          <p:cNvSpPr/>
          <p:nvPr>
            <p:custDataLst>
              <p:tags r:id="rId1"/>
            </p:custDataLst>
          </p:nvPr>
        </p:nvSpPr>
        <p:spPr>
          <a:xfrm rot="5400000" flipH="1" flipV="1">
            <a:off x="11176041" y="5844721"/>
            <a:ext cx="894444" cy="711200"/>
          </a:xfrm>
          <a:prstGeom prst="corner">
            <a:avLst>
              <a:gd name="adj1" fmla="val 13380"/>
              <a:gd name="adj2" fmla="val 1338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lnSpc>
                <a:spcPct val="120000"/>
              </a:lnSpc>
            </a:pPr>
            <a:endParaRPr altLang="en-US" lang="zh-CN">
              <a:latin typeface="Arial" panose="020B0604020202020204" pitchFamily="34" charset="0"/>
              <a:ea typeface="微软雅黑" panose="020B0503020204020204" charset="-122"/>
              <a:sym typeface="Arial" panose="020B0604020202020204" pitchFamily="34" charset="0"/>
            </a:endParaRPr>
          </a:p>
        </p:txBody>
      </p:sp>
      <p:sp>
        <p:nvSpPr>
          <p:cNvPr id="1048631" name="文本框 12"/>
          <p:cNvSpPr txBox="1"/>
          <p:nvPr/>
        </p:nvSpPr>
        <p:spPr>
          <a:xfrm>
            <a:off x="1130935" y="194945"/>
            <a:ext cx="9206865" cy="398780"/>
          </a:xfrm>
          <a:prstGeom prst="rect"/>
          <a:noFill/>
          <a:ln w="9525">
            <a:noFill/>
          </a:ln>
        </p:spPr>
        <p:txBody>
          <a:bodyPr wrap="square">
            <a:spAutoFit/>
          </a:bodyPr>
          <a:p>
            <a:pPr algn="ctr" indent="0"/>
            <a:r>
              <a:rPr b="1" sz="2000" lang="en-US">
                <a:latin typeface="Arial Narrow" charset="0"/>
              </a:rPr>
              <a:t>Desulfurizer replacement steps of biogas desulfurization system</a:t>
            </a:r>
            <a:endParaRPr altLang="en-US" sz="2000" lang="zh-CN"/>
          </a:p>
        </p:txBody>
      </p:sp>
      <p:graphicFrame>
        <p:nvGraphicFramePr>
          <p:cNvPr id="4194304" name="表格 13"/>
          <p:cNvGraphicFramePr>
            <a:graphicFrameLocks/>
          </p:cNvGraphicFramePr>
          <p:nvPr/>
        </p:nvGraphicFramePr>
        <p:xfrm>
          <a:off x="1130935" y="641985"/>
          <a:ext cx="9041765" cy="5935980"/>
        </p:xfrm>
        <a:graphic>
          <a:graphicData uri="http://schemas.openxmlformats.org/drawingml/2006/table">
            <a:tbl>
              <a:tblPr firstRow="1" bandRow="1">
                <a:tableStyleId>{5940675A-B579-460E-94D1-54222C63F5DA}</a:tableStyleId>
              </a:tblPr>
              <a:tblGrid>
                <a:gridCol w="516255"/>
                <a:gridCol w="5194935"/>
                <a:gridCol w="3330575"/>
              </a:tblGrid>
              <a:tr h="586105">
                <a:tc>
                  <a:txBody>
                    <a:bodyPr/>
                    <a:p>
                      <a:pPr algn="ctr" indent="0">
                        <a:buNone/>
                      </a:pPr>
                      <a:r>
                        <a:rPr b="1" sz="1600" lang="en-US">
                          <a:solidFill>
                            <a:srgbClr val="000000"/>
                          </a:solidFill>
                          <a:ea typeface="宋体" panose="02010600030101010101" pitchFamily="2" charset="-122"/>
                          <a:cs typeface="+mn-lt"/>
                        </a:rPr>
                        <a:t>Item</a:t>
                      </a:r>
                      <a:endParaRPr altLang="en-US" b="1" sz="1600" lang="en-US">
                        <a:solidFill>
                          <a:srgbClr val="000000"/>
                        </a:solidFill>
                        <a:ea typeface="宋体" panose="02010600030101010101" pitchFamily="2" charset="-122"/>
                        <a:cs typeface="+mn-lt"/>
                      </a:endParaRPr>
                    </a:p>
                  </a:txBody>
                  <a:tcPr marL="68580" marR="68580" marT="0" marB="0" anchor="ctr"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indent="0">
                        <a:buNone/>
                      </a:pPr>
                      <a:r>
                        <a:rPr b="1" sz="1600" lang="en-US">
                          <a:solidFill>
                            <a:srgbClr val="000000"/>
                          </a:solidFill>
                          <a:ea typeface="宋体" panose="02010600030101010101" pitchFamily="2" charset="-122"/>
                          <a:cs typeface="+mn-lt"/>
                        </a:rPr>
                        <a:t>Replacement step method</a:t>
                      </a:r>
                      <a:endParaRPr altLang="en-US" b="1" sz="1600" lang="en-US">
                        <a:solidFill>
                          <a:srgbClr val="000000"/>
                        </a:solidFill>
                        <a:ea typeface="宋体" panose="02010600030101010101" pitchFamily="2" charset="-122"/>
                        <a:cs typeface="+mn-lt"/>
                      </a:endParaRPr>
                    </a:p>
                  </a:txBody>
                  <a:tcPr marL="68580" marR="68580" marT="0" marB="0" anchor="ctr"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indent="0">
                        <a:buNone/>
                      </a:pPr>
                      <a:r>
                        <a:rPr b="1" sz="1600" lang="en-US">
                          <a:solidFill>
                            <a:srgbClr val="000000"/>
                          </a:solidFill>
                          <a:ea typeface="宋体" panose="02010600030101010101" pitchFamily="2" charset="-122"/>
                          <a:cs typeface="+mn-lt"/>
                        </a:rPr>
                        <a:t>Icon</a:t>
                      </a:r>
                      <a:endParaRPr b="1" sz="1600" lang="en-US">
                        <a:solidFill>
                          <a:srgbClr val="000000"/>
                        </a:solidFill>
                        <a:ea typeface="宋体" panose="02010600030101010101" pitchFamily="2" charset="-122"/>
                        <a:cs typeface="+mn-lt"/>
                      </a:endParaRPr>
                    </a:p>
                  </a:txBody>
                  <a:tcPr marL="68580" marR="68580" marT="0" marB="0" anchor="ctr"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r>
              <a:tr h="1517650">
                <a:tc>
                  <a:txBody>
                    <a:bodyPr/>
                    <a:p>
                      <a:pPr algn="ctr" indent="0">
                        <a:buNone/>
                      </a:pPr>
                      <a:r>
                        <a:rPr b="0" sz="1600" lang="en-US">
                          <a:solidFill>
                            <a:srgbClr val="000000"/>
                          </a:solidFill>
                          <a:ea typeface="宋体" panose="02010600030101010101" pitchFamily="2" charset="-122"/>
                          <a:cs typeface="+mn-lt"/>
                        </a:rPr>
                        <a:t>1</a:t>
                      </a:r>
                      <a:endParaRPr altLang="en-US" b="0" sz="1600" lang="en-US">
                        <a:solidFill>
                          <a:srgbClr val="000000"/>
                        </a:solidFill>
                        <a:ea typeface="宋体" panose="02010600030101010101" pitchFamily="2" charset="-122"/>
                        <a:cs typeface="+mn-lt"/>
                      </a:endParaRPr>
                    </a:p>
                  </a:txBody>
                  <a:tcPr marL="68580" marR="68580" marT="0" marB="0" anchor="ctr"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l" indent="0">
                        <a:buNone/>
                      </a:pPr>
                      <a:r>
                        <a:rPr b="0" sz="1600" lang="en-US">
                          <a:solidFill>
                            <a:srgbClr val="000000"/>
                          </a:solidFill>
                          <a:ea typeface="宋体" panose="02010600030101010101" pitchFamily="2" charset="-122"/>
                          <a:cs typeface="+mn-lt"/>
                        </a:rPr>
                        <a:t>The replacement operation of the desulfurizer is carried out under the premise of ensuring that the gas source is cut off and the system is shut down.</a:t>
                      </a:r>
                      <a:endParaRPr altLang="en-US" b="0" sz="1600" lang="en-US">
                        <a:solidFill>
                          <a:srgbClr val="000000"/>
                        </a:solidFill>
                        <a:ea typeface="宋体" panose="02010600030101010101" pitchFamily="2" charset="-122"/>
                        <a:cs typeface="+mn-lt"/>
                      </a:endParaRPr>
                    </a:p>
                  </a:txBody>
                  <a:tcPr marL="68580" marR="68580" marT="0" marB="0" anchor="ctr"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indent="0">
                        <a:buNone/>
                      </a:pPr>
                      <a:endParaRPr altLang="en-US" b="0" sz="1200" lang="en-US">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t"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r>
              <a:tr h="1591945">
                <a:tc>
                  <a:txBody>
                    <a:bodyPr/>
                    <a:p>
                      <a:pPr algn="ctr" indent="0">
                        <a:buNone/>
                      </a:pPr>
                      <a:r>
                        <a:rPr b="0" sz="1600" lang="en-US">
                          <a:solidFill>
                            <a:srgbClr val="000000"/>
                          </a:solidFill>
                          <a:ea typeface="宋体" panose="02010600030101010101" pitchFamily="2" charset="-122"/>
                          <a:cs typeface="+mn-lt"/>
                        </a:rPr>
                        <a:t>2</a:t>
                      </a:r>
                      <a:endParaRPr altLang="en-US" b="0" sz="1600" lang="en-US">
                        <a:solidFill>
                          <a:srgbClr val="000000"/>
                        </a:solidFill>
                        <a:ea typeface="宋体" panose="02010600030101010101" pitchFamily="2" charset="-122"/>
                        <a:cs typeface="+mn-lt"/>
                      </a:endParaRPr>
                    </a:p>
                  </a:txBody>
                  <a:tcPr marL="68580" marR="68580" marT="0" marB="0" anchor="ctr"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l" indent="0">
                        <a:buNone/>
                      </a:pPr>
                      <a:r>
                        <a:rPr b="0" sz="1600" lang="en-US">
                          <a:solidFill>
                            <a:srgbClr val="000000"/>
                          </a:solidFill>
                          <a:ea typeface="宋体" panose="02010600030101010101" pitchFamily="2" charset="-122"/>
                          <a:cs typeface="+mn-lt"/>
                        </a:rPr>
                        <a:t>1) Manually remove the manhole cover screw of the tank and remove the manhole cover plate (be careful to roll it to the hands and feet!);</a:t>
                      </a:r>
                      <a:endParaRPr b="0" sz="1600" lang="en-US">
                        <a:solidFill>
                          <a:srgbClr val="000000"/>
                        </a:solidFill>
                        <a:ea typeface="宋体" panose="02010600030101010101" pitchFamily="2" charset="-122"/>
                        <a:cs typeface="+mn-lt"/>
                      </a:endParaRPr>
                    </a:p>
                    <a:p>
                      <a:pPr algn="l" indent="0">
                        <a:buNone/>
                      </a:pPr>
                      <a:r>
                        <a:rPr b="0" sz="1600" lang="en-US">
                          <a:solidFill>
                            <a:srgbClr val="000000"/>
                          </a:solidFill>
                          <a:ea typeface="宋体" panose="02010600030101010101" pitchFamily="2" charset="-122"/>
                          <a:cs typeface="+mn-lt"/>
                        </a:rPr>
                        <a:t>2) Prepare the container to receive the overflowing desulfurizer under the manhole in advance.</a:t>
                      </a:r>
                      <a:endParaRPr altLang="en-US" b="0" sz="1600" lang="en-US">
                        <a:solidFill>
                          <a:srgbClr val="000000"/>
                        </a:solidFill>
                        <a:ea typeface="宋体" panose="02010600030101010101" pitchFamily="2" charset="-122"/>
                        <a:cs typeface="+mn-lt"/>
                      </a:endParaRPr>
                    </a:p>
                  </a:txBody>
                  <a:tcPr marL="68580" marR="68580" marT="0" marB="0" anchor="ctr"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indent="0">
                        <a:buNone/>
                      </a:pPr>
                      <a:endParaRPr altLang="en-US" b="0" sz="1200" lang="en-US">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t"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r>
              <a:tr h="2240280">
                <a:tc>
                  <a:txBody>
                    <a:bodyPr/>
                    <a:p>
                      <a:pPr algn="ctr" indent="0">
                        <a:buNone/>
                      </a:pPr>
                      <a:r>
                        <a:rPr b="0" sz="1600" lang="en-US">
                          <a:solidFill>
                            <a:srgbClr val="000000"/>
                          </a:solidFill>
                          <a:ea typeface="宋体" panose="02010600030101010101" pitchFamily="2" charset="-122"/>
                          <a:cs typeface="+mn-lt"/>
                        </a:rPr>
                        <a:t>3</a:t>
                      </a:r>
                      <a:endParaRPr altLang="en-US" b="0" sz="1600" lang="en-US">
                        <a:solidFill>
                          <a:srgbClr val="000000"/>
                        </a:solidFill>
                        <a:ea typeface="宋体" panose="02010600030101010101" pitchFamily="2" charset="-122"/>
                        <a:cs typeface="+mn-lt"/>
                      </a:endParaRPr>
                    </a:p>
                  </a:txBody>
                  <a:tcPr marL="68580" marR="68580" marT="0" marB="0" anchor="ctr"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l" indent="0">
                        <a:buNone/>
                      </a:pPr>
                      <a:r>
                        <a:rPr b="0" sz="1600" lang="en-US">
                          <a:solidFill>
                            <a:srgbClr val="000000"/>
                          </a:solidFill>
                          <a:ea typeface="宋体" panose="02010600030101010101" pitchFamily="2" charset="-122"/>
                          <a:cs typeface="+mn-lt"/>
                        </a:rPr>
                        <a:t>1) Manually remove the screw of the tank feeding port cover;</a:t>
                      </a:r>
                      <a:endParaRPr b="0" sz="1600" lang="en-US">
                        <a:solidFill>
                          <a:srgbClr val="000000"/>
                        </a:solidFill>
                        <a:ea typeface="宋体" panose="02010600030101010101" pitchFamily="2" charset="-122"/>
                        <a:cs typeface="+mn-lt"/>
                      </a:endParaRPr>
                    </a:p>
                    <a:p>
                      <a:pPr algn="l" indent="0">
                        <a:buNone/>
                      </a:pPr>
                      <a:r>
                        <a:rPr b="0" sz="1600" lang="en-US">
                          <a:solidFill>
                            <a:srgbClr val="000000"/>
                          </a:solidFill>
                          <a:ea typeface="宋体" panose="02010600030101010101" pitchFamily="2" charset="-122"/>
                          <a:cs typeface="+mn-lt"/>
                        </a:rPr>
                        <a:t>2) Remove the cover manually or with a spreader (note that the cover is falling and hurting!!!)</a:t>
                      </a:r>
                      <a:endParaRPr b="0" sz="1600" lang="en-US">
                        <a:solidFill>
                          <a:srgbClr val="000000"/>
                        </a:solidFill>
                        <a:ea typeface="宋体" panose="02010600030101010101" pitchFamily="2" charset="-122"/>
                        <a:cs typeface="+mn-lt"/>
                      </a:endParaRPr>
                    </a:p>
                    <a:p>
                      <a:pPr algn="l" indent="0">
                        <a:buNone/>
                      </a:pPr>
                      <a:r>
                        <a:rPr b="0" sz="1600" lang="en-US">
                          <a:solidFill>
                            <a:srgbClr val="000000"/>
                          </a:solidFill>
                          <a:ea typeface="宋体" panose="02010600030101010101" pitchFamily="2" charset="-122"/>
                          <a:cs typeface="+mn-lt"/>
                        </a:rPr>
                        <a:t>3) The failed desulfurizer will fall freely from the bottom manhole and flow out;</a:t>
                      </a:r>
                      <a:endParaRPr b="0" sz="1600" lang="en-US">
                        <a:solidFill>
                          <a:srgbClr val="000000"/>
                        </a:solidFill>
                        <a:ea typeface="宋体" panose="02010600030101010101" pitchFamily="2" charset="-122"/>
                        <a:cs typeface="+mn-lt"/>
                      </a:endParaRPr>
                    </a:p>
                    <a:p>
                      <a:pPr algn="l" indent="0">
                        <a:buNone/>
                      </a:pPr>
                      <a:r>
                        <a:rPr b="0" sz="1600" lang="en-US">
                          <a:solidFill>
                            <a:srgbClr val="000000"/>
                          </a:solidFill>
                          <a:ea typeface="宋体" panose="02010600030101010101" pitchFamily="2" charset="-122"/>
                          <a:cs typeface="+mn-lt"/>
                        </a:rPr>
                        <a:t>4) If necessary, use an iron rod to pass the failed desulfurizer from the top of the tank until it is exhausted.</a:t>
                      </a:r>
                      <a:endParaRPr altLang="en-US" b="0" sz="1600" lang="en-US">
                        <a:solidFill>
                          <a:srgbClr val="000000"/>
                        </a:solidFill>
                        <a:ea typeface="宋体" panose="02010600030101010101" pitchFamily="2" charset="-122"/>
                        <a:cs typeface="+mn-lt"/>
                      </a:endParaRPr>
                    </a:p>
                  </a:txBody>
                  <a:tcPr marL="68580" marR="68580" marT="0" marB="0" anchor="ctr"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indent="0">
                        <a:buNone/>
                      </a:pPr>
                      <a:endParaRPr altLang="en-US" b="0" sz="1200" lang="en-US">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t"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r>
            </a:tbl>
          </a:graphicData>
        </a:graphic>
      </p:graphicFrame>
      <p:pic>
        <p:nvPicPr>
          <p:cNvPr id="2097153" name="图片 14"/>
          <p:cNvPicPr>
            <a:picLocks/>
          </p:cNvPicPr>
          <p:nvPr/>
        </p:nvPicPr>
        <p:blipFill>
          <a:blip xmlns:r="http://schemas.openxmlformats.org/officeDocument/2006/relationships" r:embed="rId2"/>
          <a:stretch>
            <a:fillRect/>
          </a:stretch>
        </p:blipFill>
        <p:spPr>
          <a:xfrm>
            <a:off x="7475855" y="1282065"/>
            <a:ext cx="1810385" cy="1356360"/>
          </a:xfrm>
          <a:prstGeom prst="rect"/>
          <a:noFill/>
          <a:ln w="9525">
            <a:noFill/>
          </a:ln>
        </p:spPr>
      </p:pic>
      <p:pic>
        <p:nvPicPr>
          <p:cNvPr id="2097154" name="图片 15"/>
          <p:cNvPicPr>
            <a:picLocks/>
          </p:cNvPicPr>
          <p:nvPr/>
        </p:nvPicPr>
        <p:blipFill>
          <a:blip xmlns:r="http://schemas.openxmlformats.org/officeDocument/2006/relationships" r:embed="rId3"/>
          <a:stretch>
            <a:fillRect/>
          </a:stretch>
        </p:blipFill>
        <p:spPr>
          <a:xfrm>
            <a:off x="7548245" y="2900680"/>
            <a:ext cx="1666240" cy="1371600"/>
          </a:xfrm>
          <a:prstGeom prst="rect"/>
          <a:noFill/>
          <a:ln w="9525">
            <a:noFill/>
          </a:ln>
        </p:spPr>
      </p:pic>
      <p:pic>
        <p:nvPicPr>
          <p:cNvPr id="2097155" name="图片 17"/>
          <p:cNvPicPr>
            <a:picLocks/>
          </p:cNvPicPr>
          <p:nvPr/>
        </p:nvPicPr>
        <p:blipFill>
          <a:blip xmlns:r="http://schemas.openxmlformats.org/officeDocument/2006/relationships" r:embed="rId4"/>
          <a:stretch>
            <a:fillRect/>
          </a:stretch>
        </p:blipFill>
        <p:spPr>
          <a:xfrm>
            <a:off x="7409180" y="4636135"/>
            <a:ext cx="1943735" cy="1371600"/>
          </a:xfrm>
          <a:prstGeom prst="rect"/>
          <a:noFill/>
          <a:ln w="9525">
            <a:noFill/>
          </a:ln>
        </p:spPr>
      </p:pic>
    </p:spTree>
    <p:custDataLst>
      <p:tags r:id="rId5"/>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43" name=""/>
        <p:cNvGrpSpPr/>
        <p:nvPr/>
      </p:nvGrpSpPr>
      <p:grpSpPr>
        <a:xfrm>
          <a:off x="0" y="0"/>
          <a:ext cx="0" cy="0"/>
          <a:chOff x="0" y="0"/>
          <a:chExt cx="0" cy="0"/>
        </a:xfrm>
      </p:grpSpPr>
      <p:sp>
        <p:nvSpPr>
          <p:cNvPr id="1048635" name="L 形 16"/>
          <p:cNvSpPr/>
          <p:nvPr>
            <p:custDataLst>
              <p:tags r:id="rId1"/>
            </p:custDataLst>
          </p:nvPr>
        </p:nvSpPr>
        <p:spPr>
          <a:xfrm rot="5400000" flipH="1" flipV="1">
            <a:off x="11176041" y="5844721"/>
            <a:ext cx="894444" cy="711200"/>
          </a:xfrm>
          <a:prstGeom prst="corner">
            <a:avLst>
              <a:gd name="adj1" fmla="val 13380"/>
              <a:gd name="adj2" fmla="val 1338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lnSpc>
                <a:spcPct val="120000"/>
              </a:lnSpc>
            </a:pPr>
            <a:endParaRPr altLang="en-US" lang="zh-CN">
              <a:latin typeface="Arial" panose="020B0604020202020204" pitchFamily="34" charset="0"/>
              <a:ea typeface="微软雅黑" panose="020B0503020204020204" charset="-122"/>
              <a:sym typeface="Arial" panose="020B0604020202020204" pitchFamily="34" charset="0"/>
            </a:endParaRPr>
          </a:p>
        </p:txBody>
      </p:sp>
      <p:sp>
        <p:nvSpPr>
          <p:cNvPr id="1048636" name="文本框 1"/>
          <p:cNvSpPr txBox="1"/>
          <p:nvPr/>
        </p:nvSpPr>
        <p:spPr>
          <a:xfrm>
            <a:off x="1733233" y="201295"/>
            <a:ext cx="7485380" cy="396240"/>
          </a:xfrm>
          <a:prstGeom prst="rect"/>
          <a:noFill/>
        </p:spPr>
        <p:txBody>
          <a:bodyPr anchor="t" rtlCol="0" wrap="none">
            <a:spAutoFit/>
          </a:bodyPr>
          <a:p>
            <a:pPr algn="ctr" indent="0"/>
            <a:r>
              <a:rPr b="1" sz="2000" lang="en-US">
                <a:latin typeface="Arial Narrow" charset="0"/>
                <a:sym typeface="+mn-ea"/>
              </a:rPr>
              <a:t>Desulfurizer replacement steps of biogas desulfurization system</a:t>
            </a:r>
            <a:endParaRPr altLang="en-US" sz="2000" lang="zh-CN"/>
          </a:p>
        </p:txBody>
      </p:sp>
      <p:graphicFrame>
        <p:nvGraphicFramePr>
          <p:cNvPr id="4194305" name="表格 4"/>
          <p:cNvGraphicFramePr>
            <a:graphicFrameLocks/>
          </p:cNvGraphicFramePr>
          <p:nvPr/>
        </p:nvGraphicFramePr>
        <p:xfrm>
          <a:off x="1205865" y="1093470"/>
          <a:ext cx="9002395" cy="4034155"/>
        </p:xfrm>
        <a:graphic>
          <a:graphicData uri="http://schemas.openxmlformats.org/drawingml/2006/table">
            <a:tbl>
              <a:tblPr firstRow="1" bandRow="1">
                <a:tableStyleId>{5940675A-B579-460E-94D1-54222C63F5DA}</a:tableStyleId>
              </a:tblPr>
              <a:tblGrid>
                <a:gridCol w="546100"/>
                <a:gridCol w="4996815"/>
                <a:gridCol w="3459480"/>
              </a:tblGrid>
              <a:tr h="1685290">
                <a:tc>
                  <a:txBody>
                    <a:bodyPr/>
                    <a:p>
                      <a:pPr algn="ctr" indent="0">
                        <a:buNone/>
                      </a:pPr>
                      <a:r>
                        <a:rPr b="0" sz="1600" lang="en-US">
                          <a:solidFill>
                            <a:srgbClr val="000000"/>
                          </a:solidFill>
                          <a:ea typeface="宋体" panose="02010600030101010101" pitchFamily="2" charset="-122"/>
                          <a:cs typeface="+mn-lt"/>
                        </a:rPr>
                        <a:t>4</a:t>
                      </a:r>
                      <a:endParaRPr altLang="en-US" b="0" sz="1600" lang="en-US">
                        <a:solidFill>
                          <a:srgbClr val="000000"/>
                        </a:solidFill>
                        <a:ea typeface="宋体" panose="02010600030101010101" pitchFamily="2" charset="-122"/>
                        <a:cs typeface="+mn-lt"/>
                      </a:endParaRPr>
                    </a:p>
                  </a:txBody>
                  <a:tcPr marL="68580" marR="68580" marT="0" marB="0" anchor="ctr"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indent="0">
                        <a:buNone/>
                      </a:pPr>
                      <a:r>
                        <a:rPr b="0" sz="1600" lang="en-US">
                          <a:solidFill>
                            <a:srgbClr val="000000"/>
                          </a:solidFill>
                          <a:ea typeface="宋体" panose="02010600030101010101" pitchFamily="2" charset="-122"/>
                          <a:cs typeface="+mn-lt"/>
                        </a:rPr>
                        <a:t>1) The contact surface of the manhole flange is positioned with a strip of adhesive tape;</a:t>
                      </a:r>
                      <a:endParaRPr b="0" sz="1600" lang="en-US">
                        <a:solidFill>
                          <a:srgbClr val="000000"/>
                        </a:solidFill>
                        <a:ea typeface="宋体" panose="02010600030101010101" pitchFamily="2" charset="-122"/>
                        <a:cs typeface="+mn-lt"/>
                      </a:endParaRPr>
                    </a:p>
                    <a:p>
                      <a:pPr indent="0">
                        <a:buNone/>
                      </a:pPr>
                      <a:r>
                        <a:rPr b="0" sz="1600" lang="en-US">
                          <a:solidFill>
                            <a:srgbClr val="000000"/>
                          </a:solidFill>
                          <a:ea typeface="宋体" panose="02010600030101010101" pitchFamily="2" charset="-122"/>
                          <a:cs typeface="+mn-lt"/>
                        </a:rPr>
                        <a:t>2) Manually install the manhole cover of the tank (pay attention to the hands and feet!)</a:t>
                      </a:r>
                      <a:endParaRPr b="0" sz="1600" lang="en-US">
                        <a:solidFill>
                          <a:srgbClr val="000000"/>
                        </a:solidFill>
                        <a:ea typeface="宋体" panose="02010600030101010101" pitchFamily="2" charset="-122"/>
                        <a:cs typeface="+mn-lt"/>
                      </a:endParaRPr>
                    </a:p>
                    <a:p>
                      <a:pPr indent="0">
                        <a:buNone/>
                      </a:pPr>
                      <a:r>
                        <a:rPr b="0" sz="1600" lang="en-US">
                          <a:solidFill>
                            <a:srgbClr val="000000"/>
                          </a:solidFill>
                          <a:ea typeface="宋体" panose="02010600030101010101" pitchFamily="2" charset="-122"/>
                          <a:cs typeface="+mn-lt"/>
                        </a:rPr>
                        <a:t>3) Manually cover the manhole cover and tighten all the screws one by one in a symmetrical manner.</a:t>
                      </a:r>
                      <a:endParaRPr altLang="en-US" b="0" sz="1600" lang="en-US">
                        <a:solidFill>
                          <a:srgbClr val="000000"/>
                        </a:solidFill>
                        <a:ea typeface="宋体" panose="02010600030101010101" pitchFamily="2" charset="-122"/>
                        <a:cs typeface="+mn-lt"/>
                      </a:endParaRPr>
                    </a:p>
                  </a:txBody>
                  <a:tcPr marL="68580" marR="68580" marT="0" marB="0" anchor="ctr"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indent="0">
                        <a:buNone/>
                      </a:pPr>
                      <a:endParaRPr altLang="en-US" b="0" sz="1200" lang="en-US">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t"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r>
              <a:tr h="1561465">
                <a:tc>
                  <a:txBody>
                    <a:bodyPr/>
                    <a:p>
                      <a:pPr algn="ctr" indent="0">
                        <a:buNone/>
                      </a:pPr>
                      <a:r>
                        <a:rPr b="0" sz="1600" lang="en-US">
                          <a:solidFill>
                            <a:srgbClr val="000000"/>
                          </a:solidFill>
                          <a:ea typeface="宋体" panose="02010600030101010101" pitchFamily="2" charset="-122"/>
                          <a:cs typeface="+mn-lt"/>
                        </a:rPr>
                        <a:t>5</a:t>
                      </a:r>
                      <a:endParaRPr altLang="en-US" b="0" sz="1600" lang="en-US">
                        <a:solidFill>
                          <a:srgbClr val="000000"/>
                        </a:solidFill>
                        <a:ea typeface="宋体" panose="02010600030101010101" pitchFamily="2" charset="-122"/>
                        <a:cs typeface="+mn-lt"/>
                      </a:endParaRPr>
                    </a:p>
                  </a:txBody>
                  <a:tcPr marL="68580" marR="68580" marT="0" marB="0" anchor="ctr"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indent="0">
                        <a:buNone/>
                      </a:pPr>
                      <a:r>
                        <a:rPr b="0" sz="1600" lang="en-US">
                          <a:solidFill>
                            <a:srgbClr val="000000"/>
                          </a:solidFill>
                          <a:ea typeface="宋体" panose="02010600030101010101" pitchFamily="2" charset="-122"/>
                          <a:cs typeface="+mn-lt"/>
                        </a:rPr>
                        <a:t>1) Add </a:t>
                      </a:r>
                      <a:r>
                        <a:rPr altLang="zh-CN" b="0" sz="1600" lang="en-US">
                          <a:solidFill>
                            <a:srgbClr val="000000"/>
                          </a:solidFill>
                          <a:ea typeface="宋体" panose="02010600030101010101" pitchFamily="2" charset="-122"/>
                          <a:cs typeface="+mn-lt"/>
                        </a:rPr>
                        <a:t>the</a:t>
                      </a:r>
                      <a:r>
                        <a:rPr b="0" sz="1600" lang="en-US">
                          <a:solidFill>
                            <a:srgbClr val="000000"/>
                          </a:solidFill>
                          <a:ea typeface="宋体" panose="02010600030101010101" pitchFamily="2" charset="-122"/>
                          <a:cs typeface="+mn-lt"/>
                        </a:rPr>
                        <a:t> effective desulfuriz</a:t>
                      </a:r>
                      <a:r>
                        <a:rPr altLang="zh-CN" b="0" sz="1600" lang="en-US">
                          <a:solidFill>
                            <a:srgbClr val="000000"/>
                          </a:solidFill>
                          <a:ea typeface="宋体" panose="02010600030101010101" pitchFamily="2" charset="-122"/>
                          <a:cs typeface="+mn-lt"/>
                        </a:rPr>
                        <a:t>er </a:t>
                      </a:r>
                      <a:r>
                        <a:rPr b="0" sz="1600" lang="en-US">
                          <a:solidFill>
                            <a:srgbClr val="000000"/>
                          </a:solidFill>
                          <a:ea typeface="宋体" panose="02010600030101010101" pitchFamily="2" charset="-122"/>
                          <a:cs typeface="+mn-lt"/>
                        </a:rPr>
                        <a:t>from the feeding port above the tank until remaining a space of 10-15 cm high;</a:t>
                      </a:r>
                      <a:endParaRPr b="0" sz="1600" lang="en-US">
                        <a:solidFill>
                          <a:srgbClr val="000000"/>
                        </a:solidFill>
                        <a:ea typeface="宋体" panose="02010600030101010101" pitchFamily="2" charset="-122"/>
                        <a:cs typeface="+mn-lt"/>
                      </a:endParaRPr>
                    </a:p>
                    <a:p>
                      <a:pPr indent="0">
                        <a:buNone/>
                      </a:pPr>
                      <a:r>
                        <a:rPr b="0" sz="1600" lang="en-US">
                          <a:solidFill>
                            <a:srgbClr val="000000"/>
                          </a:solidFill>
                          <a:ea typeface="宋体" panose="02010600030101010101" pitchFamily="2" charset="-122"/>
                          <a:cs typeface="+mn-lt"/>
                        </a:rPr>
                        <a:t>2) cover the top flange plus the sealing strip sealing flange contact surface;</a:t>
                      </a:r>
                      <a:endParaRPr b="0" sz="1600" lang="en-US">
                        <a:solidFill>
                          <a:srgbClr val="000000"/>
                        </a:solidFill>
                        <a:ea typeface="宋体" panose="02010600030101010101" pitchFamily="2" charset="-122"/>
                        <a:cs typeface="+mn-lt"/>
                      </a:endParaRPr>
                    </a:p>
                    <a:p>
                      <a:pPr indent="0">
                        <a:buNone/>
                      </a:pPr>
                      <a:r>
                        <a:rPr b="0" sz="1600" lang="en-US">
                          <a:solidFill>
                            <a:srgbClr val="000000"/>
                          </a:solidFill>
                          <a:ea typeface="宋体" panose="02010600030101010101" pitchFamily="2" charset="-122"/>
                          <a:cs typeface="+mn-lt"/>
                        </a:rPr>
                        <a:t>3) Manually or by means of a spreader to cover the cover, tighten all the bolts one by one in a symmetrical way.</a:t>
                      </a:r>
                      <a:endParaRPr altLang="en-US" b="0" sz="1600" lang="en-US">
                        <a:solidFill>
                          <a:srgbClr val="000000"/>
                        </a:solidFill>
                        <a:ea typeface="宋体" panose="02010600030101010101" pitchFamily="2" charset="-122"/>
                        <a:cs typeface="+mn-lt"/>
                      </a:endParaRPr>
                    </a:p>
                  </a:txBody>
                  <a:tcPr marL="68580" marR="68580" marT="0" marB="0" anchor="ctr"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indent="0">
                        <a:buNone/>
                      </a:pPr>
                      <a:endParaRPr altLang="en-US" b="0" sz="1200" lang="en-US">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t"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r>
              <a:tr h="787400">
                <a:tc>
                  <a:txBody>
                    <a:bodyPr/>
                    <a:p>
                      <a:pPr algn="ctr" indent="0">
                        <a:buNone/>
                      </a:pPr>
                      <a:r>
                        <a:rPr b="0" sz="1600" lang="en-US">
                          <a:solidFill>
                            <a:srgbClr val="000000"/>
                          </a:solidFill>
                          <a:ea typeface="宋体" panose="02010600030101010101" pitchFamily="2" charset="-122"/>
                          <a:cs typeface="+mn-lt"/>
                        </a:rPr>
                        <a:t>6</a:t>
                      </a:r>
                      <a:endParaRPr altLang="en-US" b="0" sz="1600" lang="en-US">
                        <a:solidFill>
                          <a:srgbClr val="000000"/>
                        </a:solidFill>
                        <a:ea typeface="宋体" panose="02010600030101010101" pitchFamily="2" charset="-122"/>
                        <a:cs typeface="+mn-lt"/>
                      </a:endParaRPr>
                    </a:p>
                  </a:txBody>
                  <a:tcPr marL="68580" marR="68580" marT="0" marB="0" anchor="ctr"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gridSpan="2">
                  <a:txBody>
                    <a:bodyPr/>
                    <a:p>
                      <a:pPr indent="0">
                        <a:buNone/>
                      </a:pPr>
                      <a:r>
                        <a:rPr b="0" sz="1600" lang="en-US">
                          <a:solidFill>
                            <a:srgbClr val="000000"/>
                          </a:solidFill>
                          <a:ea typeface="宋体" panose="02010600030101010101" pitchFamily="2" charset="-122"/>
                          <a:cs typeface="+mn-lt"/>
                        </a:rPr>
                        <a:t>When the system is inflated, use a foaming liquid (detergent water) to test the interface at the reinstalled flange and tighten the bolts at the leaking place until it doesn</a:t>
                      </a:r>
                      <a:r>
                        <a:rPr b="0" sz="1600" lang="en-US">
                          <a:solidFill>
                            <a:srgbClr val="000000"/>
                          </a:solidFill>
                          <a:cs typeface="+mn-lt"/>
                        </a:rPr>
                        <a:t>’</a:t>
                      </a:r>
                      <a:r>
                        <a:rPr b="0" sz="1600" lang="en-US">
                          <a:solidFill>
                            <a:srgbClr val="000000"/>
                          </a:solidFill>
                          <a:ea typeface="宋体" panose="02010600030101010101" pitchFamily="2" charset="-122"/>
                          <a:cs typeface="+mn-lt"/>
                        </a:rPr>
                        <a:t>t leak.</a:t>
                      </a:r>
                      <a:endParaRPr altLang="en-US" b="0" sz="1600" lang="en-US">
                        <a:solidFill>
                          <a:srgbClr val="000000"/>
                        </a:solidFill>
                        <a:ea typeface="宋体" panose="02010600030101010101" pitchFamily="2" charset="-122"/>
                        <a:cs typeface="+mn-lt"/>
                      </a:endParaRPr>
                    </a:p>
                  </a:txBody>
                  <a:tcPr marL="68580" marR="68580" marT="0" marB="0" anchor="ctr"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headEnd type="none" w="med" len="med"/>
                      <a:tailEnd type="none" w="med" len="med"/>
                    </a:lnTlToBr>
                    <a:lnBlToTr>
                      <a:noFill/>
                      <a:headEnd type="none" w="med" len="med"/>
                      <a:tailEnd type="none" w="med" len="med"/>
                    </a:lnBlToTr>
                    <a:noFill/>
                  </a:tcPr>
                </a:tc>
                <a:tc hMerge="1">
                  <a:txBody>
                    <a:bodyPr/>
                    <a:p>
                      <a:pPr indent="0">
                        <a:buNone/>
                      </a:pPr>
                      <a:r>
                        <a:rPr b="0" sz="1600" lang="en-US">
                          <a:solidFill>
                            <a:srgbClr val="000000"/>
                          </a:solidFill>
                          <a:ea typeface="宋体" panose="02010600030101010101" pitchFamily="2" charset="-122"/>
                          <a:cs typeface="+mn-lt"/>
                        </a:rPr>
                        <a:t>When the system is inflated, use a foaming liquid (detergent water) to test the interface at the reinstalled flange and tighten the bolts at the leaking place until it doesn</a:t>
                      </a:r>
                      <a:r>
                        <a:rPr b="0" sz="1600" lang="en-US">
                          <a:solidFill>
                            <a:srgbClr val="000000"/>
                          </a:solidFill>
                          <a:cs typeface="+mn-lt"/>
                        </a:rPr>
                        <a:t>’</a:t>
                      </a:r>
                      <a:r>
                        <a:rPr b="0" sz="1600" lang="en-US">
                          <a:solidFill>
                            <a:srgbClr val="000000"/>
                          </a:solidFill>
                          <a:ea typeface="宋体" panose="02010600030101010101" pitchFamily="2" charset="-122"/>
                          <a:cs typeface="+mn-lt"/>
                        </a:rPr>
                        <a:t>t leak.</a:t>
                      </a:r>
                      <a:endParaRPr altLang="en-US" b="0" sz="1600" lang="en-US">
                        <a:solidFill>
                          <a:srgbClr val="000000"/>
                        </a:solidFill>
                        <a:ea typeface="宋体" panose="02010600030101010101" pitchFamily="2" charset="-122"/>
                        <a:cs typeface="+mn-lt"/>
                      </a:endParaRPr>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bl>
          </a:graphicData>
        </a:graphic>
      </p:graphicFrame>
      <p:pic>
        <p:nvPicPr>
          <p:cNvPr id="2097156" name="图片 6"/>
          <p:cNvPicPr>
            <a:picLocks/>
          </p:cNvPicPr>
          <p:nvPr/>
        </p:nvPicPr>
        <p:blipFill>
          <a:blip xmlns:r="http://schemas.openxmlformats.org/officeDocument/2006/relationships" r:embed="rId2"/>
          <a:stretch>
            <a:fillRect/>
          </a:stretch>
        </p:blipFill>
        <p:spPr>
          <a:xfrm>
            <a:off x="7705090" y="1371600"/>
            <a:ext cx="1513840" cy="1306195"/>
          </a:xfrm>
          <a:prstGeom prst="rect"/>
          <a:noFill/>
          <a:ln w="9525">
            <a:noFill/>
          </a:ln>
        </p:spPr>
      </p:pic>
      <p:pic>
        <p:nvPicPr>
          <p:cNvPr id="2097157" name="图片 7"/>
          <p:cNvPicPr>
            <a:picLocks/>
          </p:cNvPicPr>
          <p:nvPr/>
        </p:nvPicPr>
        <p:blipFill>
          <a:blip xmlns:r="http://schemas.openxmlformats.org/officeDocument/2006/relationships" r:embed="rId3"/>
          <a:stretch>
            <a:fillRect/>
          </a:stretch>
        </p:blipFill>
        <p:spPr>
          <a:xfrm>
            <a:off x="7032308" y="2887345"/>
            <a:ext cx="2952750" cy="1333500"/>
          </a:xfrm>
          <a:prstGeom prst="rect"/>
          <a:noFill/>
          <a:ln w="9525">
            <a:noFill/>
          </a:ln>
        </p:spPr>
      </p:pic>
      <p:sp>
        <p:nvSpPr>
          <p:cNvPr id="1048637" name="文本框 99"/>
          <p:cNvSpPr txBox="1"/>
          <p:nvPr/>
        </p:nvSpPr>
        <p:spPr>
          <a:xfrm>
            <a:off x="3040063" y="4910455"/>
            <a:ext cx="5080000" cy="275590"/>
          </a:xfrm>
          <a:prstGeom prst="rect"/>
          <a:noFill/>
          <a:ln w="9525">
            <a:noFill/>
          </a:ln>
        </p:spPr>
        <p:txBody>
          <a:bodyPr>
            <a:spAutoFit/>
          </a:bodyPr>
          <a:p>
            <a:pPr indent="0"/>
            <a:r>
              <a:rPr b="1" sz="1200" lang="en-US">
                <a:latin typeface="宋体" panose="02010600030101010101" pitchFamily="2" charset="-122"/>
              </a:rPr>
              <a:t> </a:t>
            </a:r>
            <a:endParaRPr altLang="en-US" lang="zh-CN"/>
          </a:p>
        </p:txBody>
      </p:sp>
      <p:sp>
        <p:nvSpPr>
          <p:cNvPr id="1048638" name="文本框 2"/>
          <p:cNvSpPr txBox="1"/>
          <p:nvPr/>
        </p:nvSpPr>
        <p:spPr>
          <a:xfrm>
            <a:off x="1205865" y="5264150"/>
            <a:ext cx="9002395" cy="1628140"/>
          </a:xfrm>
          <a:prstGeom prst="rect"/>
          <a:noFill/>
          <a:ln w="9525">
            <a:noFill/>
          </a:ln>
        </p:spPr>
        <p:txBody>
          <a:bodyPr wrap="square">
            <a:spAutoFit/>
          </a:bodyPr>
          <a:p>
            <a:pPr indent="355600"/>
            <a:r>
              <a:rPr b="0" sz="1400" lang="en-US">
                <a:latin typeface="Arial Narrow" charset="0"/>
              </a:rPr>
              <a:t>  </a:t>
            </a:r>
            <a:r>
              <a:rPr altLang="zh-CN" b="0" sz="1400" lang="en-US">
                <a:latin typeface="Arial Narrow" charset="0"/>
              </a:rPr>
              <a:t>L</a:t>
            </a:r>
            <a:r>
              <a:rPr altLang="zh-CN" b="0" sz="1400" lang="en-US">
                <a:latin typeface="Arial Narrow" charset="0"/>
              </a:rPr>
              <a:t>i</a:t>
            </a:r>
            <a:r>
              <a:rPr altLang="zh-CN" b="0" sz="1400" lang="en-US">
                <a:latin typeface="Arial Narrow" charset="0"/>
              </a:rPr>
              <a:t>f</a:t>
            </a:r>
            <a:r>
              <a:rPr altLang="zh-CN" b="0" sz="1400" lang="en-US">
                <a:latin typeface="Arial Narrow" charset="0"/>
              </a:rPr>
              <a:t>e</a:t>
            </a:r>
            <a:r>
              <a:rPr altLang="zh-CN" b="0" sz="1400" lang="en-US">
                <a:latin typeface="Arial Narrow" charset="0"/>
              </a:rPr>
              <a:t> </a:t>
            </a:r>
            <a:r>
              <a:rPr altLang="zh-CN" b="0" sz="1400" lang="en-US">
                <a:latin typeface="Arial Narrow" charset="0"/>
              </a:rPr>
              <a:t>c</a:t>
            </a:r>
            <a:r>
              <a:rPr altLang="zh-CN" b="0" sz="1400" lang="en-US">
                <a:latin typeface="Arial Narrow" charset="0"/>
              </a:rPr>
              <a:t>y</a:t>
            </a:r>
            <a:r>
              <a:rPr altLang="zh-CN" b="0" sz="1400" lang="en-US">
                <a:latin typeface="Arial Narrow" charset="0"/>
              </a:rPr>
              <a:t>c</a:t>
            </a:r>
            <a:r>
              <a:rPr altLang="zh-CN" b="0" sz="1400" lang="en-US">
                <a:latin typeface="Arial Narrow" charset="0"/>
              </a:rPr>
              <a:t>le</a:t>
            </a:r>
            <a:r>
              <a:rPr altLang="zh-CN" b="0" sz="1400" lang="en-US">
                <a:latin typeface="Arial Narrow" charset="0"/>
              </a:rPr>
              <a:t> </a:t>
            </a:r>
            <a:r>
              <a:rPr altLang="zh-CN" b="0" sz="1400" lang="en-US">
                <a:latin typeface="Arial Narrow" charset="0"/>
              </a:rPr>
              <a:t>o</a:t>
            </a:r>
            <a:r>
              <a:rPr altLang="zh-CN" b="0" sz="1400" lang="en-US">
                <a:latin typeface="Arial Narrow" charset="0"/>
              </a:rPr>
              <a:t>f</a:t>
            </a:r>
            <a:r>
              <a:rPr altLang="zh-CN" b="0" sz="1400" lang="en-US">
                <a:latin typeface="Arial Narrow" charset="0"/>
              </a:rPr>
              <a:t> </a:t>
            </a:r>
            <a:r>
              <a:rPr b="0" sz="1400" lang="en-US">
                <a:latin typeface="Arial Narrow" charset="0"/>
              </a:rPr>
              <a:t>Desulfuriz</a:t>
            </a:r>
            <a:r>
              <a:rPr altLang="zh-CN" b="0" sz="1400" lang="en-US">
                <a:latin typeface="Arial Narrow" charset="0"/>
              </a:rPr>
              <a:t>e</a:t>
            </a:r>
            <a:r>
              <a:rPr altLang="zh-CN" b="0" sz="1400" lang="en-US">
                <a:latin typeface="Arial Narrow" charset="0"/>
              </a:rPr>
              <a:t>r</a:t>
            </a:r>
            <a:r>
              <a:rPr b="0" sz="1400" lang="en-US">
                <a:latin typeface="Arial Narrow" charset="0"/>
              </a:rPr>
              <a:t>: 
        1</a:t>
            </a:r>
            <a:r>
              <a:rPr b="0" sz="1400" lang="zh-CN">
                <a:latin typeface="Arial Narrow" charset="0"/>
                <a:ea typeface="宋体" panose="02010600030101010101" pitchFamily="2" charset="-122"/>
              </a:rPr>
              <a:t>）</a:t>
            </a:r>
            <a:r>
              <a:rPr altLang="zh-CN" b="0" sz="1400" lang="en-US">
                <a:latin typeface="Arial Narrow" charset="0"/>
                <a:ea typeface="宋体" panose="02010600030101010101" pitchFamily="2" charset="-122"/>
              </a:rPr>
              <a:t>W</a:t>
            </a:r>
            <a:r>
              <a:rPr altLang="zh-CN" b="0" sz="1400" lang="en-US">
                <a:latin typeface="Arial Narrow" charset="0"/>
                <a:ea typeface="宋体" panose="02010600030101010101" pitchFamily="2" charset="-122"/>
              </a:rPr>
              <a:t>h</a:t>
            </a:r>
            <a:r>
              <a:rPr altLang="zh-CN" b="0" sz="1400" lang="en-US">
                <a:latin typeface="Arial Narrow" charset="0"/>
                <a:ea typeface="宋体" panose="02010600030101010101" pitchFamily="2" charset="-122"/>
              </a:rPr>
              <a:t>e</a:t>
            </a:r>
            <a:r>
              <a:rPr altLang="zh-CN" b="0" sz="1400" lang="en-US">
                <a:latin typeface="Arial Narrow" charset="0"/>
                <a:ea typeface="宋体" panose="02010600030101010101" pitchFamily="2" charset="-122"/>
              </a:rPr>
              <a:t>n</a:t>
            </a:r>
            <a:r>
              <a:rPr altLang="zh-CN" b="0" sz="1400" lang="en-US">
                <a:latin typeface="Arial Narrow" charset="0"/>
                <a:ea typeface="宋体" panose="02010600030101010101" pitchFamily="2" charset="-122"/>
              </a:rPr>
              <a:t> </a:t>
            </a:r>
            <a:r>
              <a:rPr b="0" sz="1400" lang="en-US">
                <a:latin typeface="Arial Narrow" charset="0"/>
              </a:rPr>
              <a:t>H</a:t>
            </a:r>
            <a:r>
              <a:rPr baseline="-25000" b="0" sz="1400" lang="en-US">
                <a:latin typeface="Arial Narrow" charset="0"/>
              </a:rPr>
              <a:t>2</a:t>
            </a:r>
            <a:r>
              <a:rPr b="0" sz="1400" lang="en-US">
                <a:latin typeface="Arial Narrow" charset="0"/>
              </a:rPr>
              <a:t>S content </a:t>
            </a:r>
            <a:r>
              <a:rPr altLang="zh-CN" b="0" sz="1400" lang="en-US">
                <a:latin typeface="Arial Narrow" charset="0"/>
              </a:rPr>
              <a:t>i</a:t>
            </a:r>
            <a:r>
              <a:rPr altLang="zh-CN" b="0" sz="1400" lang="en-US">
                <a:latin typeface="Arial Narrow" charset="0"/>
              </a:rPr>
              <a:t>s</a:t>
            </a:r>
            <a:r>
              <a:rPr altLang="zh-CN" b="0" sz="1400" lang="en-US">
                <a:latin typeface="Arial Narrow" charset="0"/>
              </a:rPr>
              <a:t> </a:t>
            </a:r>
            <a:r>
              <a:rPr b="0" sz="1400" lang="en-US">
                <a:latin typeface="Arial Narrow" charset="0"/>
              </a:rPr>
              <a:t>1000PPm, the us</a:t>
            </a:r>
            <a:r>
              <a:rPr altLang="zh-CN" b="0" sz="1400" lang="en-US">
                <a:latin typeface="Arial Narrow" charset="0"/>
              </a:rPr>
              <a:t>a</a:t>
            </a:r>
            <a:r>
              <a:rPr altLang="zh-CN" b="0" sz="1400" lang="en-US">
                <a:latin typeface="Arial Narrow" charset="0"/>
              </a:rPr>
              <a:t>g</a:t>
            </a:r>
            <a:r>
              <a:rPr altLang="zh-CN" b="0" sz="1400" lang="en-US">
                <a:latin typeface="Arial Narrow" charset="0"/>
              </a:rPr>
              <a:t>e</a:t>
            </a:r>
            <a:r>
              <a:rPr b="0" sz="1400" lang="en-US">
                <a:latin typeface="Arial Narrow" charset="0"/>
              </a:rPr>
              <a:t> time is 800h;
        2</a:t>
            </a:r>
            <a:r>
              <a:rPr b="0" sz="1400" lang="zh-CN">
                <a:latin typeface="Arial Narrow" charset="0"/>
                <a:ea typeface="宋体" panose="02010600030101010101" pitchFamily="2" charset="-122"/>
              </a:rPr>
              <a:t>）</a:t>
            </a:r>
            <a:r>
              <a:rPr b="0" sz="1400" lang="en-US">
                <a:latin typeface="Arial Narrow" charset="0"/>
              </a:rPr>
              <a:t>H</a:t>
            </a:r>
            <a:r>
              <a:rPr baseline="-25000" b="0" sz="1400" lang="en-US">
                <a:latin typeface="Arial Narrow" charset="0"/>
              </a:rPr>
              <a:t>2</a:t>
            </a:r>
            <a:r>
              <a:rPr b="0" sz="1400" lang="en-US">
                <a:latin typeface="Arial Narrow" charset="0"/>
              </a:rPr>
              <a:t>S content </a:t>
            </a:r>
            <a:r>
              <a:rPr altLang="zh-CN" b="0" sz="1400" lang="en-US">
                <a:latin typeface="Arial Narrow" charset="0"/>
              </a:rPr>
              <a:t>i</a:t>
            </a:r>
            <a:r>
              <a:rPr altLang="zh-CN" b="0" sz="1400" lang="en-US">
                <a:latin typeface="Arial Narrow" charset="0"/>
              </a:rPr>
              <a:t>s</a:t>
            </a:r>
            <a:r>
              <a:rPr b="0" sz="1400" lang="en-US">
                <a:latin typeface="Arial Narrow" charset="0"/>
              </a:rPr>
              <a:t> 1500PPm, the us</a:t>
            </a:r>
            <a:r>
              <a:rPr altLang="zh-CN" b="0" sz="1400" lang="en-US">
                <a:latin typeface="Arial Narrow" charset="0"/>
              </a:rPr>
              <a:t>a</a:t>
            </a:r>
            <a:r>
              <a:rPr altLang="zh-CN" b="0" sz="1400" lang="en-US">
                <a:latin typeface="Arial Narrow" charset="0"/>
              </a:rPr>
              <a:t>g</a:t>
            </a:r>
            <a:r>
              <a:rPr altLang="zh-CN" b="0" sz="1400" lang="en-US">
                <a:latin typeface="Arial Narrow" charset="0"/>
              </a:rPr>
              <a:t>e</a:t>
            </a:r>
            <a:r>
              <a:rPr b="0" sz="1400" lang="en-US">
                <a:latin typeface="Arial Narrow" charset="0"/>
              </a:rPr>
              <a:t> time is 500h;
        3</a:t>
            </a:r>
            <a:r>
              <a:rPr b="0" sz="1400" lang="zh-CN">
                <a:latin typeface="Arial Narrow" charset="0"/>
                <a:ea typeface="宋体" panose="02010600030101010101" pitchFamily="2" charset="-122"/>
              </a:rPr>
              <a:t>）</a:t>
            </a:r>
            <a:r>
              <a:rPr b="0" sz="1400" lang="en-US">
                <a:latin typeface="Arial Narrow" charset="0"/>
              </a:rPr>
              <a:t>H</a:t>
            </a:r>
            <a:r>
              <a:rPr baseline="-25000" b="0" sz="1400" lang="en-US">
                <a:latin typeface="Arial Narrow" charset="0"/>
              </a:rPr>
              <a:t>2</a:t>
            </a:r>
            <a:r>
              <a:rPr b="0" sz="1400" lang="en-US">
                <a:latin typeface="Arial Narrow" charset="0"/>
              </a:rPr>
              <a:t>S content </a:t>
            </a:r>
            <a:r>
              <a:rPr altLang="zh-CN" b="0" sz="1400" lang="en-US">
                <a:latin typeface="Arial Narrow" charset="0"/>
              </a:rPr>
              <a:t>i</a:t>
            </a:r>
            <a:r>
              <a:rPr altLang="zh-CN" b="0" sz="1400" lang="en-US">
                <a:latin typeface="Arial Narrow" charset="0"/>
              </a:rPr>
              <a:t>s</a:t>
            </a:r>
            <a:r>
              <a:rPr b="0" sz="1400" lang="en-US">
                <a:latin typeface="Arial Narrow" charset="0"/>
              </a:rPr>
              <a:t> 2000PPm, the us</a:t>
            </a:r>
            <a:r>
              <a:rPr altLang="zh-CN" b="0" sz="1400" lang="en-US">
                <a:latin typeface="Arial Narrow" charset="0"/>
              </a:rPr>
              <a:t>a</a:t>
            </a:r>
            <a:r>
              <a:rPr altLang="zh-CN" b="0" sz="1400" lang="en-US">
                <a:latin typeface="Arial Narrow" charset="0"/>
              </a:rPr>
              <a:t>g</a:t>
            </a:r>
            <a:r>
              <a:rPr altLang="zh-CN" b="0" sz="1400" lang="en-US">
                <a:latin typeface="Arial Narrow" charset="0"/>
              </a:rPr>
              <a:t>e</a:t>
            </a:r>
            <a:r>
              <a:rPr b="0" sz="1400" lang="en-US">
                <a:latin typeface="Arial Narrow" charset="0"/>
              </a:rPr>
              <a:t> time is 400h; </a:t>
            </a:r>
            <a:endParaRPr b="0" sz="1400" lang="en-US">
              <a:latin typeface="Arial Narrow" charset="0"/>
            </a:endParaRPr>
          </a:p>
          <a:p>
            <a:pPr indent="355600"/>
            <a:r>
              <a:rPr b="0" sz="1400" lang="en-US">
                <a:latin typeface="Arial Narrow" charset="0"/>
              </a:rPr>
              <a:t> 4</a:t>
            </a:r>
            <a:r>
              <a:rPr b="0" sz="1400" lang="zh-CN">
                <a:latin typeface="Arial Narrow" charset="0"/>
                <a:ea typeface="宋体" panose="02010600030101010101" pitchFamily="2" charset="-122"/>
              </a:rPr>
              <a:t>）</a:t>
            </a:r>
            <a:r>
              <a:rPr b="0" sz="1400" lang="en-US">
                <a:latin typeface="Arial Narrow" charset="0"/>
              </a:rPr>
              <a:t>H</a:t>
            </a:r>
            <a:r>
              <a:rPr baseline="-25000" b="0" sz="1400" lang="en-US">
                <a:latin typeface="Arial Narrow" charset="0"/>
              </a:rPr>
              <a:t>2</a:t>
            </a:r>
            <a:r>
              <a:rPr b="0" sz="1400" lang="en-US">
                <a:latin typeface="Arial Narrow" charset="0"/>
              </a:rPr>
              <a:t>S content </a:t>
            </a:r>
            <a:r>
              <a:rPr altLang="zh-CN" b="0" sz="1400" lang="en-US">
                <a:latin typeface="Arial Narrow" charset="0"/>
              </a:rPr>
              <a:t>i</a:t>
            </a:r>
            <a:r>
              <a:rPr altLang="zh-CN" b="0" sz="1400" lang="en-US">
                <a:latin typeface="Arial Narrow" charset="0"/>
              </a:rPr>
              <a:t>s</a:t>
            </a:r>
            <a:r>
              <a:rPr b="0" sz="1400" lang="en-US">
                <a:latin typeface="Arial Narrow" charset="0"/>
              </a:rPr>
              <a:t> 3000PPm, the us</a:t>
            </a:r>
            <a:r>
              <a:rPr altLang="zh-CN" b="0" sz="1400" lang="en-US">
                <a:latin typeface="Arial Narrow" charset="0"/>
              </a:rPr>
              <a:t>a</a:t>
            </a:r>
            <a:r>
              <a:rPr altLang="zh-CN" b="0" sz="1400" lang="en-US">
                <a:latin typeface="Arial Narrow" charset="0"/>
              </a:rPr>
              <a:t>g</a:t>
            </a:r>
            <a:r>
              <a:rPr altLang="zh-CN" b="0" sz="1400" lang="en-US">
                <a:latin typeface="Arial Narrow" charset="0"/>
              </a:rPr>
              <a:t>e</a:t>
            </a:r>
            <a:r>
              <a:rPr b="0" sz="1400" lang="en-US">
                <a:latin typeface="Arial Narrow" charset="0"/>
              </a:rPr>
              <a:t> time is 250h;
        5</a:t>
            </a:r>
            <a:r>
              <a:rPr b="0" sz="1400" lang="zh-CN">
                <a:latin typeface="Arial Narrow" charset="0"/>
                <a:ea typeface="宋体" panose="02010600030101010101" pitchFamily="2" charset="-122"/>
              </a:rPr>
              <a:t>）</a:t>
            </a:r>
            <a:r>
              <a:rPr b="0" sz="1400" lang="en-US">
                <a:latin typeface="Arial Narrow" charset="0"/>
              </a:rPr>
              <a:t>H</a:t>
            </a:r>
            <a:r>
              <a:rPr baseline="-25000" b="0" sz="1400" lang="en-US">
                <a:latin typeface="Arial Narrow" charset="0"/>
              </a:rPr>
              <a:t>2</a:t>
            </a:r>
            <a:r>
              <a:rPr b="0" sz="1400" lang="en-US">
                <a:latin typeface="Arial Narrow" charset="0"/>
              </a:rPr>
              <a:t>S content </a:t>
            </a:r>
            <a:r>
              <a:rPr altLang="zh-CN" b="0" sz="1400" lang="en-US">
                <a:latin typeface="Arial Narrow" charset="0"/>
              </a:rPr>
              <a:t>i</a:t>
            </a:r>
            <a:r>
              <a:rPr altLang="zh-CN" b="0" sz="1400" lang="en-US">
                <a:latin typeface="Arial Narrow" charset="0"/>
              </a:rPr>
              <a:t>s</a:t>
            </a:r>
            <a:r>
              <a:rPr b="0" sz="1400" lang="en-US">
                <a:latin typeface="Arial Narrow" charset="0"/>
              </a:rPr>
              <a:t> 4000PPm, the us</a:t>
            </a:r>
            <a:r>
              <a:rPr altLang="zh-CN" b="0" sz="1400" lang="en-US">
                <a:latin typeface="Arial Narrow" charset="0"/>
              </a:rPr>
              <a:t>a</a:t>
            </a:r>
            <a:r>
              <a:rPr altLang="zh-CN" b="0" sz="1400" lang="en-US">
                <a:latin typeface="Arial Narrow" charset="0"/>
              </a:rPr>
              <a:t>g</a:t>
            </a:r>
            <a:r>
              <a:rPr altLang="zh-CN" b="0" sz="1400" lang="en-US">
                <a:latin typeface="Arial Narrow" charset="0"/>
              </a:rPr>
              <a:t>e</a:t>
            </a:r>
            <a:r>
              <a:rPr b="0" sz="1400" lang="en-US">
                <a:latin typeface="Arial Narrow" charset="0"/>
              </a:rPr>
              <a:t> time is 200h.</a:t>
            </a:r>
            <a:endParaRPr altLang="en-US" lang="zh-CN"/>
          </a:p>
        </p:txBody>
      </p:sp>
    </p:spTree>
    <p:custDataLst>
      <p:tags r:id="rId4"/>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46" name=""/>
        <p:cNvGrpSpPr/>
        <p:nvPr/>
      </p:nvGrpSpPr>
      <p:grpSpPr>
        <a:xfrm>
          <a:off x="0" y="0"/>
          <a:ext cx="0" cy="0"/>
          <a:chOff x="0" y="0"/>
          <a:chExt cx="0" cy="0"/>
        </a:xfrm>
      </p:grpSpPr>
      <p:sp>
        <p:nvSpPr>
          <p:cNvPr id="1048642" name="文本框 19"/>
          <p:cNvSpPr txBox="1"/>
          <p:nvPr>
            <p:custDataLst>
              <p:tags r:id="rId1"/>
            </p:custDataLst>
          </p:nvPr>
        </p:nvSpPr>
        <p:spPr>
          <a:xfrm>
            <a:off x="4817745" y="528955"/>
            <a:ext cx="7075805" cy="6273165"/>
          </a:xfrm>
          <a:prstGeom prst="rect"/>
          <a:noFill/>
        </p:spPr>
        <p:txBody>
          <a:bodyPr anchor="t" anchorCtr="0" bIns="46800" lIns="90000" rIns="90000" rtlCol="0" tIns="46800" wrap="square">
            <a:noAutofit/>
          </a:bodyPr>
          <a:lstStyle>
            <a:defPPr>
              <a:defRPr lang="zh-CN"/>
            </a:defPPr>
            <a:lvl1pPr>
              <a:defRPr sz="2400" spc="200">
                <a:latin typeface="微软雅黑" panose="020B0503020204020204" charset="-122"/>
                <a:ea typeface="微软雅黑" panose="020B0503020204020204" charset="-122"/>
              </a:defRPr>
            </a:lvl1pPr>
          </a:lstStyle>
          <a:p>
            <a:pPr algn="ctr">
              <a:lnSpc>
                <a:spcPct val="130000"/>
              </a:lnSpc>
            </a:pPr>
            <a:r>
              <a:rPr dirty="0" sz="1400" spc="150">
                <a:latin typeface="+mn-lt"/>
                <a:cs typeface="+mn-lt"/>
                <a:sym typeface="Arial" panose="020B0604020202020204" pitchFamily="34" charset="0"/>
              </a:rPr>
              <a:t>operation </a:t>
            </a:r>
            <a:r>
              <a:rPr dirty="0" sz="1400" lang="en-US" spc="150">
                <a:latin typeface="+mn-lt"/>
                <a:cs typeface="+mn-lt"/>
                <a:sym typeface="Arial" panose="020B0604020202020204" pitchFamily="34" charset="0"/>
              </a:rPr>
              <a:t>methods</a:t>
            </a:r>
            <a:endParaRPr dirty="0" sz="1400" spc="150">
              <a:latin typeface="+mn-lt"/>
              <a:cs typeface="+mn-lt"/>
              <a:sym typeface="Arial" panose="020B0604020202020204" pitchFamily="34" charset="0"/>
            </a:endParaRPr>
          </a:p>
          <a:p>
            <a:pPr fontAlgn="auto">
              <a:lnSpc>
                <a:spcPts val="1680"/>
              </a:lnSpc>
            </a:pPr>
            <a:r>
              <a:rPr dirty="0" sz="1400" spc="150">
                <a:latin typeface="+mn-lt"/>
                <a:cs typeface="+mn-lt"/>
                <a:sym typeface="Arial" panose="020B0604020202020204" pitchFamily="34" charset="0"/>
              </a:rPr>
              <a:t>（1）Flare inspection test.</a:t>
            </a:r>
            <a:endParaRPr dirty="0" sz="1400" spc="150">
              <a:latin typeface="+mn-lt"/>
              <a:cs typeface="+mn-lt"/>
              <a:sym typeface="Arial" panose="020B0604020202020204" pitchFamily="34" charset="0"/>
            </a:endParaRPr>
          </a:p>
          <a:p>
            <a:pPr fontAlgn="auto">
              <a:lnSpc>
                <a:spcPts val="1680"/>
              </a:lnSpc>
            </a:pPr>
            <a:r>
              <a:rPr dirty="0" sz="1400" spc="150">
                <a:latin typeface="+mn-lt"/>
                <a:cs typeface="+mn-lt"/>
                <a:sym typeface="Arial" panose="020B0604020202020204" pitchFamily="34" charset="0"/>
              </a:rPr>
              <a:t>1、When the flare and control equipment are installed, first check whether the gas supply pipe network is installed correctly, and whether there is leakage (the leak detection method is the same as the gas pipe network inspection standard).</a:t>
            </a:r>
            <a:endParaRPr dirty="0" sz="1400" spc="150">
              <a:latin typeface="+mn-lt"/>
              <a:cs typeface="+mn-lt"/>
              <a:sym typeface="Arial" panose="020B0604020202020204" pitchFamily="34" charset="0"/>
            </a:endParaRPr>
          </a:p>
          <a:p>
            <a:pPr fontAlgn="auto">
              <a:lnSpc>
                <a:spcPts val="1680"/>
              </a:lnSpc>
            </a:pPr>
            <a:r>
              <a:rPr dirty="0" sz="1400" spc="150">
                <a:latin typeface="+mn-lt"/>
                <a:cs typeface="+mn-lt"/>
                <a:sym typeface="Arial" panose="020B0604020202020204" pitchFamily="34" charset="0"/>
              </a:rPr>
              <a:t>2、Detect the adjustable parts of the </a:t>
            </a:r>
            <a:r>
              <a:rPr altLang="zh-CN" dirty="0" sz="1400" lang="en-US" spc="150">
                <a:latin typeface="+mn-lt"/>
                <a:cs typeface="+mn-lt"/>
                <a:sym typeface="Arial" panose="020B0604020202020204" pitchFamily="34" charset="0"/>
              </a:rPr>
              <a:t>gas</a:t>
            </a:r>
            <a:r>
              <a:rPr dirty="0" sz="1400" spc="150">
                <a:latin typeface="+mn-lt"/>
                <a:cs typeface="+mn-lt"/>
                <a:sym typeface="Arial" panose="020B0604020202020204" pitchFamily="34" charset="0"/>
              </a:rPr>
              <a:t> supply, such as: whether the manual valve is open in its place.</a:t>
            </a:r>
            <a:endParaRPr dirty="0" sz="1400" spc="150">
              <a:latin typeface="+mn-lt"/>
              <a:cs typeface="+mn-lt"/>
              <a:sym typeface="Arial" panose="020B0604020202020204" pitchFamily="34" charset="0"/>
            </a:endParaRPr>
          </a:p>
          <a:p>
            <a:pPr fontAlgn="auto">
              <a:lnSpc>
                <a:spcPts val="1680"/>
              </a:lnSpc>
            </a:pPr>
            <a:r>
              <a:rPr dirty="0" sz="1400" spc="150">
                <a:latin typeface="+mn-lt"/>
                <a:cs typeface="+mn-lt"/>
                <a:sym typeface="Arial" panose="020B0604020202020204" pitchFamily="34" charset="0"/>
              </a:rPr>
              <a:t>3、Check if the wiring is correct and the motor is rotating correctly.</a:t>
            </a:r>
            <a:endParaRPr dirty="0" sz="1400" spc="150">
              <a:latin typeface="+mn-lt"/>
              <a:cs typeface="+mn-lt"/>
              <a:sym typeface="Arial" panose="020B0604020202020204" pitchFamily="34" charset="0"/>
            </a:endParaRPr>
          </a:p>
          <a:p>
            <a:pPr fontAlgn="auto">
              <a:lnSpc>
                <a:spcPts val="1680"/>
              </a:lnSpc>
            </a:pPr>
            <a:r>
              <a:rPr dirty="0" sz="1400" spc="150">
                <a:latin typeface="+mn-lt"/>
                <a:cs typeface="+mn-lt"/>
                <a:sym typeface="Arial" panose="020B0604020202020204" pitchFamily="34" charset="0"/>
              </a:rPr>
              <a:t>4、Other safety matters:</a:t>
            </a:r>
            <a:endParaRPr dirty="0" sz="1400" spc="150">
              <a:latin typeface="+mn-lt"/>
              <a:cs typeface="+mn-lt"/>
              <a:sym typeface="Arial" panose="020B0604020202020204" pitchFamily="34" charset="0"/>
            </a:endParaRPr>
          </a:p>
          <a:p>
            <a:pPr fontAlgn="auto">
              <a:lnSpc>
                <a:spcPts val="1680"/>
              </a:lnSpc>
            </a:pPr>
            <a:r>
              <a:rPr dirty="0" sz="1400" spc="150">
                <a:latin typeface="+mn-lt"/>
                <a:cs typeface="+mn-lt"/>
                <a:sym typeface="Arial" panose="020B0604020202020204" pitchFamily="34" charset="0"/>
              </a:rPr>
              <a:t>After the above determinations are correct, carry out the no-load (no fuel supply) test, check whether the flare operation program is normal, and confirm that it is correct before it can operate normally. </a:t>
            </a:r>
            <a:endParaRPr dirty="0" sz="1400" spc="150">
              <a:latin typeface="+mn-lt"/>
              <a:cs typeface="+mn-lt"/>
              <a:sym typeface="Arial" panose="020B0604020202020204" pitchFamily="34" charset="0"/>
            </a:endParaRPr>
          </a:p>
          <a:p>
            <a:pPr fontAlgn="auto">
              <a:lnSpc>
                <a:spcPts val="1680"/>
              </a:lnSpc>
            </a:pPr>
            <a:r>
              <a:rPr dirty="0" sz="1400" spc="150">
                <a:latin typeface="+mn-lt"/>
                <a:cs typeface="+mn-lt"/>
                <a:sym typeface="Arial" panose="020B0604020202020204" pitchFamily="34" charset="0"/>
              </a:rPr>
              <a:t>5、People need to be arranged for regular inspections during flare is running.</a:t>
            </a:r>
            <a:endParaRPr dirty="0" sz="1400" spc="150">
              <a:latin typeface="+mn-lt"/>
              <a:cs typeface="+mn-lt"/>
              <a:sym typeface="Arial" panose="020B0604020202020204" pitchFamily="34" charset="0"/>
            </a:endParaRPr>
          </a:p>
          <a:p>
            <a:pPr fontAlgn="auto">
              <a:lnSpc>
                <a:spcPts val="1680"/>
              </a:lnSpc>
            </a:pPr>
            <a:r>
              <a:rPr dirty="0" sz="1400" spc="150">
                <a:latin typeface="+mn-lt"/>
                <a:cs typeface="+mn-lt"/>
                <a:sym typeface="Arial" panose="020B0604020202020204" pitchFamily="34" charset="0"/>
              </a:rPr>
              <a:t>（2）How to start the flare：</a:t>
            </a:r>
            <a:endParaRPr dirty="0" sz="1400" spc="150">
              <a:latin typeface="+mn-lt"/>
              <a:cs typeface="+mn-lt"/>
              <a:sym typeface="Arial" panose="020B0604020202020204" pitchFamily="34" charset="0"/>
            </a:endParaRPr>
          </a:p>
          <a:p>
            <a:pPr fontAlgn="auto">
              <a:lnSpc>
                <a:spcPts val="1680"/>
              </a:lnSpc>
            </a:pPr>
            <a:r>
              <a:rPr dirty="0" sz="1400" spc="150">
                <a:latin typeface="+mn-lt"/>
                <a:cs typeface="+mn-lt"/>
                <a:sym typeface="Arial" panose="020B0604020202020204" pitchFamily="34" charset="0"/>
              </a:rPr>
              <a:t>1、Set the specific value of each pressure detector (can be set according to the biogas pressure on site).</a:t>
            </a:r>
            <a:endParaRPr dirty="0" sz="1400" spc="150">
              <a:latin typeface="+mn-lt"/>
              <a:cs typeface="+mn-lt"/>
              <a:sym typeface="Arial" panose="020B0604020202020204" pitchFamily="34" charset="0"/>
            </a:endParaRPr>
          </a:p>
          <a:p>
            <a:pPr fontAlgn="auto">
              <a:lnSpc>
                <a:spcPts val="1680"/>
              </a:lnSpc>
            </a:pPr>
            <a:r>
              <a:rPr dirty="0" sz="1400" spc="150">
                <a:latin typeface="+mn-lt"/>
                <a:cs typeface="+mn-lt"/>
                <a:sym typeface="Arial" panose="020B0604020202020204" pitchFamily="34" charset="0"/>
              </a:rPr>
              <a:t>2、Twist the start switch and the flare will automatically run according to the program.</a:t>
            </a:r>
            <a:endParaRPr dirty="0" sz="1400" spc="150">
              <a:latin typeface="+mn-lt"/>
              <a:cs typeface="+mn-lt"/>
              <a:sym typeface="Arial" panose="020B0604020202020204" pitchFamily="34" charset="0"/>
            </a:endParaRPr>
          </a:p>
          <a:p>
            <a:pPr fontAlgn="auto">
              <a:lnSpc>
                <a:spcPts val="1680"/>
              </a:lnSpc>
            </a:pPr>
            <a:r>
              <a:rPr dirty="0" sz="1400" spc="150">
                <a:latin typeface="+mn-lt"/>
                <a:cs typeface="+mn-lt"/>
                <a:sym typeface="Arial" panose="020B0604020202020204" pitchFamily="34" charset="0"/>
              </a:rPr>
              <a:t>3、After the flare is generally started, it will automatically run and close according to the setting parameters of the pressure detector under the normal condition of the flare power supply and air supply.</a:t>
            </a:r>
            <a:endParaRPr dirty="0" sz="1400" spc="150">
              <a:latin typeface="+mn-lt"/>
              <a:cs typeface="+mn-lt"/>
              <a:sym typeface="Arial" panose="020B0604020202020204" pitchFamily="34" charset="0"/>
            </a:endParaRPr>
          </a:p>
          <a:p>
            <a:pPr fontAlgn="auto">
              <a:lnSpc>
                <a:spcPts val="1680"/>
              </a:lnSpc>
            </a:pPr>
            <a:r>
              <a:rPr dirty="0" sz="1400" spc="150">
                <a:latin typeface="+mn-lt"/>
                <a:cs typeface="+mn-lt"/>
                <a:sym typeface="Arial" panose="020B0604020202020204" pitchFamily="34" charset="0"/>
              </a:rPr>
              <a:t>（3）When the flare system is to be shut down, you should:</a:t>
            </a:r>
            <a:endParaRPr dirty="0" sz="1400" spc="150">
              <a:latin typeface="+mn-lt"/>
              <a:cs typeface="+mn-lt"/>
              <a:sym typeface="Arial" panose="020B0604020202020204" pitchFamily="34" charset="0"/>
            </a:endParaRPr>
          </a:p>
          <a:p>
            <a:pPr fontAlgn="auto">
              <a:lnSpc>
                <a:spcPts val="1680"/>
              </a:lnSpc>
            </a:pPr>
            <a:r>
              <a:rPr dirty="0" sz="1400" spc="150">
                <a:latin typeface="+mn-lt"/>
                <a:cs typeface="+mn-lt"/>
                <a:sym typeface="Arial" panose="020B0604020202020204" pitchFamily="34" charset="0"/>
              </a:rPr>
              <a:t>1、First turn off the power of the control system, the flare will automatically turn off.</a:t>
            </a:r>
            <a:endParaRPr dirty="0" sz="1400" spc="150">
              <a:latin typeface="+mn-lt"/>
              <a:cs typeface="+mn-lt"/>
              <a:sym typeface="Arial" panose="020B0604020202020204" pitchFamily="34" charset="0"/>
            </a:endParaRPr>
          </a:p>
          <a:p>
            <a:pPr fontAlgn="auto">
              <a:lnSpc>
                <a:spcPts val="1680"/>
              </a:lnSpc>
            </a:pPr>
            <a:r>
              <a:rPr dirty="0" sz="1400" spc="150">
                <a:latin typeface="+mn-lt"/>
                <a:cs typeface="+mn-lt"/>
                <a:sym typeface="Arial" panose="020B0604020202020204" pitchFamily="34" charset="0"/>
              </a:rPr>
              <a:t>2、Close the manual valve on the biogas supply pipe.</a:t>
            </a:r>
            <a:endParaRPr dirty="0" sz="1400" spc="150">
              <a:latin typeface="+mn-lt"/>
              <a:cs typeface="+mn-lt"/>
              <a:sym typeface="Arial" panose="020B0604020202020204" pitchFamily="34" charset="0"/>
            </a:endParaRPr>
          </a:p>
          <a:p>
            <a:pPr fontAlgn="auto">
              <a:lnSpc>
                <a:spcPts val="1680"/>
              </a:lnSpc>
            </a:pPr>
            <a:r>
              <a:rPr dirty="0" sz="1400" spc="150">
                <a:latin typeface="+mn-lt"/>
                <a:cs typeface="+mn-lt"/>
                <a:sym typeface="Arial" panose="020B0604020202020204" pitchFamily="34" charset="0"/>
              </a:rPr>
              <a:t>3、Check whether every parts of the flare is running correctly and leave the site after confirming that they are correct.</a:t>
            </a:r>
            <a:endParaRPr dirty="0" sz="1400" spc="150">
              <a:latin typeface="+mn-lt"/>
              <a:cs typeface="+mn-lt"/>
              <a:sym typeface="Arial" panose="020B0604020202020204" pitchFamily="34" charset="0"/>
            </a:endParaRPr>
          </a:p>
        </p:txBody>
      </p:sp>
      <p:sp>
        <p:nvSpPr>
          <p:cNvPr id="1048643" name="L 形 16"/>
          <p:cNvSpPr/>
          <p:nvPr>
            <p:custDataLst>
              <p:tags r:id="rId2"/>
            </p:custDataLst>
          </p:nvPr>
        </p:nvSpPr>
        <p:spPr>
          <a:xfrm rot="5400000" flipH="1" flipV="1">
            <a:off x="11176041" y="5844721"/>
            <a:ext cx="894444" cy="711200"/>
          </a:xfrm>
          <a:prstGeom prst="corner">
            <a:avLst>
              <a:gd name="adj1" fmla="val 13380"/>
              <a:gd name="adj2" fmla="val 1338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lnSpc>
                <a:spcPct val="120000"/>
              </a:lnSpc>
            </a:pPr>
            <a:endParaRPr altLang="en-US" lang="zh-CN">
              <a:latin typeface="Arial" panose="020B0604020202020204" pitchFamily="34" charset="0"/>
              <a:ea typeface="微软雅黑" panose="020B0503020204020204" charset="-122"/>
              <a:sym typeface="Arial" panose="020B0604020202020204" pitchFamily="34" charset="0"/>
            </a:endParaRPr>
          </a:p>
        </p:txBody>
      </p:sp>
      <p:sp>
        <p:nvSpPr>
          <p:cNvPr id="1048644" name="文本框 2"/>
          <p:cNvSpPr txBox="1"/>
          <p:nvPr/>
        </p:nvSpPr>
        <p:spPr>
          <a:xfrm>
            <a:off x="1824990" y="170815"/>
            <a:ext cx="6216650" cy="450850"/>
          </a:xfrm>
          <a:prstGeom prst="rect"/>
          <a:noFill/>
        </p:spPr>
        <p:txBody>
          <a:bodyPr anchor="t" rtlCol="0" wrap="square">
            <a:spAutoFit/>
          </a:bodyPr>
          <a:p>
            <a:pPr algn="l">
              <a:lnSpc>
                <a:spcPct val="130000"/>
              </a:lnSpc>
            </a:pPr>
            <a:r>
              <a:rPr altLang="zh-CN" b="1" dirty="0" lang="en-US" spc="150">
                <a:latin typeface="Arial" panose="020B0604020202020204" pitchFamily="34" charset="0"/>
                <a:sym typeface="Arial" panose="020B0604020202020204" pitchFamily="34" charset="0"/>
              </a:rPr>
              <a:t>                  </a:t>
            </a:r>
            <a:r>
              <a:rPr altLang="en-US" b="1" dirty="0" lang="zh-CN" spc="150">
                <a:latin typeface="Arial" panose="020B0604020202020204" pitchFamily="34" charset="0"/>
                <a:sym typeface="Arial" panose="020B0604020202020204" pitchFamily="34" charset="0"/>
              </a:rPr>
              <a:t>Biogas Flare  </a:t>
            </a:r>
            <a:r>
              <a:rPr altLang="en-US" b="1" dirty="0" lang="zh-CN" spc="150">
                <a:latin typeface="Arial" panose="020B0604020202020204" pitchFamily="34" charset="0"/>
                <a:sym typeface="Arial" panose="020B0604020202020204" pitchFamily="34" charset="0"/>
              </a:rPr>
              <a:t>operation</a:t>
            </a:r>
            <a:r>
              <a:rPr altLang="en-US" b="1" dirty="0" lang="zh-CN" spc="150">
                <a:latin typeface="Arial" panose="020B0604020202020204" pitchFamily="34" charset="0"/>
                <a:sym typeface="Arial" panose="020B0604020202020204" pitchFamily="34" charset="0"/>
              </a:rPr>
              <a:t> </a:t>
            </a:r>
            <a:endParaRPr altLang="en-US" b="1" dirty="0" lang="zh-CN" spc="150">
              <a:latin typeface="Arial" panose="020B0604020202020204" pitchFamily="34" charset="0"/>
              <a:sym typeface="Arial" panose="020B0604020202020204" pitchFamily="34" charset="0"/>
            </a:endParaRPr>
          </a:p>
        </p:txBody>
      </p:sp>
      <p:pic>
        <p:nvPicPr>
          <p:cNvPr id="2097158" name="图片 3"/>
          <p:cNvPicPr>
            <a:picLocks noChangeAspect="1"/>
          </p:cNvPicPr>
          <p:nvPr/>
        </p:nvPicPr>
        <p:blipFill>
          <a:blip xmlns:r="http://schemas.openxmlformats.org/officeDocument/2006/relationships" r:embed="rId3"/>
          <a:stretch>
            <a:fillRect/>
          </a:stretch>
        </p:blipFill>
        <p:spPr>
          <a:xfrm>
            <a:off x="626745" y="621665"/>
            <a:ext cx="4076700" cy="5867400"/>
          </a:xfrm>
          <a:prstGeom prst="rect"/>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49" name=""/>
        <p:cNvGrpSpPr/>
        <p:nvPr/>
      </p:nvGrpSpPr>
      <p:grpSpPr>
        <a:xfrm>
          <a:off x="0" y="0"/>
          <a:ext cx="0" cy="0"/>
          <a:chOff x="0" y="0"/>
          <a:chExt cx="0" cy="0"/>
        </a:xfrm>
      </p:grpSpPr>
      <p:sp>
        <p:nvSpPr>
          <p:cNvPr id="1048648" name="L 形 16"/>
          <p:cNvSpPr/>
          <p:nvPr>
            <p:custDataLst>
              <p:tags r:id="rId1"/>
            </p:custDataLst>
          </p:nvPr>
        </p:nvSpPr>
        <p:spPr>
          <a:xfrm rot="5400000" flipH="1" flipV="1">
            <a:off x="11176041" y="5844721"/>
            <a:ext cx="894444" cy="711200"/>
          </a:xfrm>
          <a:prstGeom prst="corner">
            <a:avLst>
              <a:gd name="adj1" fmla="val 13380"/>
              <a:gd name="adj2" fmla="val 1338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lnSpc>
                <a:spcPct val="120000"/>
              </a:lnSpc>
            </a:pPr>
            <a:endParaRPr altLang="en-US" lang="zh-CN">
              <a:latin typeface="Arial" panose="020B0604020202020204" pitchFamily="34" charset="0"/>
              <a:ea typeface="微软雅黑" panose="020B0503020204020204" charset="-122"/>
              <a:sym typeface="Arial" panose="020B0604020202020204" pitchFamily="34" charset="0"/>
            </a:endParaRPr>
          </a:p>
        </p:txBody>
      </p:sp>
      <p:sp>
        <p:nvSpPr>
          <p:cNvPr id="1048649" name="文本框 2"/>
          <p:cNvSpPr txBox="1"/>
          <p:nvPr/>
        </p:nvSpPr>
        <p:spPr>
          <a:xfrm>
            <a:off x="2987675" y="226695"/>
            <a:ext cx="6216650" cy="450850"/>
          </a:xfrm>
          <a:prstGeom prst="rect"/>
          <a:noFill/>
        </p:spPr>
        <p:txBody>
          <a:bodyPr anchor="t" rtlCol="0" wrap="square">
            <a:spAutoFit/>
          </a:bodyPr>
          <a:p>
            <a:pPr>
              <a:lnSpc>
                <a:spcPct val="130000"/>
              </a:lnSpc>
            </a:pPr>
            <a:r>
              <a:rPr altLang="zh-CN" b="1" dirty="0" lang="en-US" spc="150">
                <a:latin typeface="Arial" panose="020B0604020202020204" pitchFamily="34" charset="0"/>
                <a:sym typeface="Arial" panose="020B0604020202020204" pitchFamily="34" charset="0"/>
              </a:rPr>
              <a:t>                  </a:t>
            </a:r>
            <a:r>
              <a:rPr altLang="en-US" b="1" dirty="0" lang="zh-CN" spc="150">
                <a:latin typeface="Arial" panose="020B0604020202020204" pitchFamily="34" charset="0"/>
                <a:sym typeface="Arial" panose="020B0604020202020204" pitchFamily="34" charset="0"/>
              </a:rPr>
              <a:t>Biogas Flare  operation </a:t>
            </a:r>
            <a:endParaRPr altLang="en-US" b="1" dirty="0" lang="zh-CN" spc="150">
              <a:latin typeface="Arial" panose="020B0604020202020204" pitchFamily="34" charset="0"/>
              <a:sym typeface="Arial" panose="020B0604020202020204" pitchFamily="34" charset="0"/>
            </a:endParaRPr>
          </a:p>
        </p:txBody>
      </p:sp>
      <p:sp>
        <p:nvSpPr>
          <p:cNvPr id="1048650" name="文本框 99"/>
          <p:cNvSpPr txBox="1"/>
          <p:nvPr/>
        </p:nvSpPr>
        <p:spPr>
          <a:xfrm>
            <a:off x="1583690" y="893445"/>
            <a:ext cx="8673465" cy="5262245"/>
          </a:xfrm>
          <a:prstGeom prst="rect"/>
          <a:noFill/>
          <a:ln w="9525">
            <a:noFill/>
          </a:ln>
        </p:spPr>
        <p:txBody>
          <a:bodyPr wrap="square">
            <a:spAutoFit/>
          </a:bodyPr>
          <a:p>
            <a:pPr indent="0"/>
            <a:r>
              <a:rPr b="1" sz="1600" lang="en-US">
                <a:solidFill>
                  <a:srgbClr val="333333"/>
                </a:solidFill>
                <a:ea typeface="宋体" panose="02010600030101010101" pitchFamily="2" charset="-122"/>
                <a:cs typeface="+mn-lt"/>
              </a:rPr>
              <a:t>Cautions:</a:t>
            </a:r>
            <a:r>
              <a:rPr b="1" sz="1600" lang="en-US">
                <a:solidFill>
                  <a:srgbClr val="000000"/>
                </a:solidFill>
                <a:ea typeface="宋体" panose="02010600030101010101" pitchFamily="2" charset="-122"/>
                <a:cs typeface="+mn-lt"/>
              </a:rPr>
              <a:t>
</a:t>
            </a:r>
            <a:endParaRPr sz="1600" lang="en-US">
              <a:solidFill>
                <a:srgbClr val="000000"/>
              </a:solidFill>
              <a:ea typeface="宋体" panose="02010600030101010101" pitchFamily="2" charset="-122"/>
              <a:cs typeface="+mn-lt"/>
            </a:endParaRPr>
          </a:p>
          <a:p>
            <a:pPr indent="0"/>
            <a:r>
              <a:rPr sz="1600" lang="en-US">
                <a:solidFill>
                  <a:srgbClr val="000000"/>
                </a:solidFill>
                <a:ea typeface="宋体" panose="02010600030101010101" pitchFamily="2" charset="-122"/>
                <a:cs typeface="+mn-lt"/>
              </a:rPr>
              <a:t>1</a:t>
            </a:r>
            <a:r>
              <a:rPr altLang="zh-CN" sz="1600" lang="en-US">
                <a:solidFill>
                  <a:srgbClr val="000000"/>
                </a:solidFill>
                <a:ea typeface="宋体" panose="02010600030101010101" pitchFamily="2" charset="-122"/>
                <a:cs typeface="+mn-lt"/>
              </a:rPr>
              <a:t>, </a:t>
            </a:r>
            <a:r>
              <a:rPr sz="1600" lang="en-US">
                <a:solidFill>
                  <a:srgbClr val="000000"/>
                </a:solidFill>
                <a:ea typeface="宋体" panose="02010600030101010101" pitchFamily="2" charset="-122"/>
                <a:cs typeface="+mn-lt"/>
              </a:rPr>
              <a:t>The flare (including the heated kinetic energy equipment) should be installed in a well ventilated place away from inflammable and explosive objects. The overall safety distance of the flare should be around 20 meters.
</a:t>
            </a:r>
            <a:endParaRPr altLang="en-US" sz="1600" lang="zh-CN">
              <a:cs typeface="+mn-lt"/>
            </a:endParaRPr>
          </a:p>
          <a:p>
            <a:pPr indent="0"/>
            <a:r>
              <a:rPr sz="1600" lang="en-US">
                <a:solidFill>
                  <a:srgbClr val="000000"/>
                </a:solidFill>
                <a:ea typeface="宋体" panose="02010600030101010101" pitchFamily="2" charset="-122"/>
                <a:cs typeface="+mn-lt"/>
              </a:rPr>
              <a:t>2</a:t>
            </a:r>
            <a:r>
              <a:rPr altLang="zh-CN" sz="1600" lang="en-US">
                <a:solidFill>
                  <a:srgbClr val="000000"/>
                </a:solidFill>
                <a:ea typeface="宋体" panose="02010600030101010101" pitchFamily="2" charset="-122"/>
                <a:cs typeface="+mn-lt"/>
                <a:sym typeface="+mn-ea"/>
              </a:rPr>
              <a:t>, </a:t>
            </a:r>
            <a:r>
              <a:rPr sz="1600" lang="en-US">
                <a:solidFill>
                  <a:srgbClr val="000000"/>
                </a:solidFill>
                <a:ea typeface="宋体" panose="02010600030101010101" pitchFamily="2" charset="-122"/>
                <a:cs typeface="+mn-lt"/>
              </a:rPr>
              <a:t>The gas supply system is very important for the flare operation. It will cause downtime in the case of low pressure, shut-off, and low gas calorific value. The methane content of biogas should be regularly tested. When the methane content is less than 35%, it cannot be turned on.
</a:t>
            </a:r>
            <a:endParaRPr sz="1600" lang="en-US">
              <a:solidFill>
                <a:srgbClr val="000000"/>
              </a:solidFill>
              <a:ea typeface="宋体" panose="02010600030101010101" pitchFamily="2" charset="-122"/>
              <a:cs typeface="+mn-lt"/>
            </a:endParaRPr>
          </a:p>
          <a:p>
            <a:pPr indent="0"/>
            <a:r>
              <a:rPr sz="1600" lang="en-US">
                <a:solidFill>
                  <a:srgbClr val="000000"/>
                </a:solidFill>
                <a:ea typeface="宋体" panose="02010600030101010101" pitchFamily="2" charset="-122"/>
                <a:cs typeface="+mn-lt"/>
              </a:rPr>
              <a:t>3</a:t>
            </a:r>
            <a:r>
              <a:rPr altLang="zh-CN" sz="1600" lang="en-US">
                <a:solidFill>
                  <a:srgbClr val="000000"/>
                </a:solidFill>
                <a:ea typeface="宋体" panose="02010600030101010101" pitchFamily="2" charset="-122"/>
                <a:cs typeface="+mn-lt"/>
                <a:sym typeface="+mn-ea"/>
              </a:rPr>
              <a:t>, </a:t>
            </a:r>
            <a:r>
              <a:rPr sz="1600" lang="en-US">
                <a:solidFill>
                  <a:srgbClr val="000000"/>
                </a:solidFill>
                <a:ea typeface="宋体" panose="02010600030101010101" pitchFamily="2" charset="-122"/>
                <a:cs typeface="+mn-lt"/>
              </a:rPr>
              <a:t>The flare is ignited by the step-up transformer, and the voltage is 1000V. The ignition electrode is discharged by double electrodes, and the discharge gap is 3-5 mm to ensure the reliability of the ignition. The ignition electrode should not be disassembled and adjusted at will. 
</a:t>
            </a:r>
            <a:endParaRPr altLang="en-US" sz="1600" lang="zh-CN">
              <a:cs typeface="+mn-lt"/>
            </a:endParaRPr>
          </a:p>
          <a:p>
            <a:pPr indent="0"/>
            <a:r>
              <a:rPr sz="1600" lang="en-US">
                <a:solidFill>
                  <a:srgbClr val="000000"/>
                </a:solidFill>
                <a:ea typeface="宋体" panose="02010600030101010101" pitchFamily="2" charset="-122"/>
                <a:cs typeface="+mn-lt"/>
              </a:rPr>
              <a:t>4</a:t>
            </a:r>
            <a:r>
              <a:rPr altLang="zh-CN" sz="1600" lang="en-US">
                <a:solidFill>
                  <a:srgbClr val="000000"/>
                </a:solidFill>
                <a:ea typeface="宋体" panose="02010600030101010101" pitchFamily="2" charset="-122"/>
                <a:cs typeface="+mn-lt"/>
                <a:sym typeface="+mn-ea"/>
              </a:rPr>
              <a:t>, </a:t>
            </a:r>
            <a:r>
              <a:rPr sz="1600" lang="en-US">
                <a:solidFill>
                  <a:srgbClr val="000000"/>
                </a:solidFill>
                <a:ea typeface="宋体" panose="02010600030101010101" pitchFamily="2" charset="-122"/>
                <a:cs typeface="+mn-lt"/>
              </a:rPr>
              <a:t>The flare tower should be well grounded.
</a:t>
            </a:r>
            <a:endParaRPr altLang="en-US" sz="1600" lang="zh-CN">
              <a:cs typeface="+mn-lt"/>
            </a:endParaRPr>
          </a:p>
          <a:p>
            <a:pPr indent="0"/>
            <a:r>
              <a:rPr sz="1600" lang="en-US">
                <a:solidFill>
                  <a:srgbClr val="000000"/>
                </a:solidFill>
                <a:ea typeface="宋体" panose="02010600030101010101" pitchFamily="2" charset="-122"/>
                <a:cs typeface="+mn-lt"/>
              </a:rPr>
              <a:t>5</a:t>
            </a:r>
            <a:r>
              <a:rPr altLang="zh-CN" sz="1600" lang="en-US">
                <a:solidFill>
                  <a:srgbClr val="000000"/>
                </a:solidFill>
                <a:ea typeface="宋体" panose="02010600030101010101" pitchFamily="2" charset="-122"/>
                <a:cs typeface="+mn-lt"/>
                <a:sym typeface="+mn-ea"/>
              </a:rPr>
              <a:t>, </a:t>
            </a:r>
            <a:r>
              <a:rPr sz="1600" lang="en-US">
                <a:solidFill>
                  <a:srgbClr val="000000"/>
                </a:solidFill>
                <a:ea typeface="宋体" panose="02010600030101010101" pitchFamily="2" charset="-122"/>
                <a:cs typeface="+mn-lt"/>
              </a:rPr>
              <a:t>eration of the flare. Once adjusted, the user should not adjust it at will.</a:t>
            </a:r>
            <a:endParaRPr altLang="en-US" sz="1600" lang="zh-CN">
              <a:cs typeface="+mn-lt"/>
            </a:endParaRPr>
          </a:p>
          <a:p>
            <a:pPr indent="0"/>
            <a:r>
              <a:rPr sz="1600" lang="en-US">
                <a:solidFill>
                  <a:srgbClr val="000000"/>
                </a:solidFill>
                <a:ea typeface="宋体" panose="02010600030101010101" pitchFamily="2" charset="-122"/>
                <a:cs typeface="+mn-lt"/>
              </a:rPr>
              <a:t>(1) The electric valve of the flare is a key component for supplying and cutting off the gas. It should be inspected regularly, usually for 3-6 months.</a:t>
            </a:r>
            <a:endParaRPr altLang="en-US" sz="1600" lang="zh-CN">
              <a:cs typeface="+mn-lt"/>
            </a:endParaRPr>
          </a:p>
          <a:p>
            <a:pPr indent="0"/>
            <a:r>
              <a:rPr sz="1600" lang="en-US">
                <a:solidFill>
                  <a:srgbClr val="000000"/>
                </a:solidFill>
                <a:ea typeface="宋体" panose="02010600030101010101" pitchFamily="2" charset="-122"/>
                <a:cs typeface="+mn-lt"/>
              </a:rPr>
              <a:t>(2) The leakage of the electric valve will cause an accident. To ensure safety, the electric valve should also be inspected and maintained regularly, generally no more than three months.</a:t>
            </a:r>
            <a:endParaRPr altLang="en-US" sz="1600" lang="zh-CN">
              <a:cs typeface="+mn-lt"/>
            </a:endParaRPr>
          </a:p>
        </p:txBody>
      </p:sp>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52" name=""/>
        <p:cNvGrpSpPr/>
        <p:nvPr/>
      </p:nvGrpSpPr>
      <p:grpSpPr>
        <a:xfrm>
          <a:off x="0" y="0"/>
          <a:ext cx="0" cy="0"/>
          <a:chOff x="0" y="0"/>
          <a:chExt cx="0" cy="0"/>
        </a:xfrm>
      </p:grpSpPr>
      <p:sp>
        <p:nvSpPr>
          <p:cNvPr id="1048654" name="L 形 16"/>
          <p:cNvSpPr/>
          <p:nvPr>
            <p:custDataLst>
              <p:tags r:id="rId1"/>
            </p:custDataLst>
          </p:nvPr>
        </p:nvSpPr>
        <p:spPr>
          <a:xfrm rot="5400000" flipH="1" flipV="1">
            <a:off x="11176041" y="5844721"/>
            <a:ext cx="894444" cy="711200"/>
          </a:xfrm>
          <a:prstGeom prst="corner">
            <a:avLst>
              <a:gd name="adj1" fmla="val 13380"/>
              <a:gd name="adj2" fmla="val 1338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lnSpc>
                <a:spcPct val="120000"/>
              </a:lnSpc>
            </a:pPr>
            <a:endParaRPr altLang="en-US" lang="zh-CN">
              <a:latin typeface="Arial" panose="020B0604020202020204" pitchFamily="34" charset="0"/>
              <a:ea typeface="微软雅黑" panose="020B0503020204020204" charset="-122"/>
              <a:sym typeface="Arial" panose="020B0604020202020204" pitchFamily="34" charset="0"/>
            </a:endParaRPr>
          </a:p>
        </p:txBody>
      </p:sp>
      <p:sp>
        <p:nvSpPr>
          <p:cNvPr id="1048655" name="文本框 2"/>
          <p:cNvSpPr txBox="1"/>
          <p:nvPr/>
        </p:nvSpPr>
        <p:spPr>
          <a:xfrm>
            <a:off x="763905" y="228600"/>
            <a:ext cx="10046970" cy="450850"/>
          </a:xfrm>
          <a:prstGeom prst="rect"/>
          <a:noFill/>
        </p:spPr>
        <p:txBody>
          <a:bodyPr anchor="t" rtlCol="0" wrap="square">
            <a:spAutoFit/>
          </a:bodyPr>
          <a:p>
            <a:pPr algn="ctr">
              <a:lnSpc>
                <a:spcPct val="130000"/>
              </a:lnSpc>
            </a:pPr>
            <a:r>
              <a:rPr altLang="zh-CN" b="1" dirty="0" lang="en-US" spc="150">
                <a:latin typeface="Arial" panose="020B0604020202020204" pitchFamily="34" charset="0"/>
                <a:sym typeface="Arial" panose="020B0604020202020204" pitchFamily="34" charset="0"/>
              </a:rPr>
              <a:t>           Common faults and maintenance of </a:t>
            </a:r>
            <a:r>
              <a:rPr altLang="en-US" b="1" dirty="0" lang="zh-CN" spc="150">
                <a:latin typeface="Arial" panose="020B0604020202020204" pitchFamily="34" charset="0"/>
                <a:sym typeface="Arial" panose="020B0604020202020204" pitchFamily="34" charset="0"/>
              </a:rPr>
              <a:t>Biogas Flare</a:t>
            </a:r>
            <a:endParaRPr altLang="en-US" b="1" dirty="0" lang="zh-CN" spc="150">
              <a:latin typeface="Arial" panose="020B0604020202020204" pitchFamily="34" charset="0"/>
              <a:sym typeface="Arial" panose="020B0604020202020204" pitchFamily="34" charset="0"/>
            </a:endParaRPr>
          </a:p>
        </p:txBody>
      </p:sp>
      <p:sp>
        <p:nvSpPr>
          <p:cNvPr id="1048656" name="文本框 99"/>
          <p:cNvSpPr txBox="1"/>
          <p:nvPr/>
        </p:nvSpPr>
        <p:spPr>
          <a:xfrm>
            <a:off x="1836420" y="1005840"/>
            <a:ext cx="8974455" cy="4799965"/>
          </a:xfrm>
          <a:prstGeom prst="rect"/>
          <a:noFill/>
          <a:ln w="9525">
            <a:noFill/>
          </a:ln>
        </p:spPr>
        <p:txBody>
          <a:bodyPr wrap="square">
            <a:spAutoFit/>
          </a:bodyPr>
          <a:p>
            <a:pPr indent="0"/>
            <a:r>
              <a:rPr>
                <a:ea typeface="宋体" panose="02010600030101010101" pitchFamily="2" charset="-122"/>
              </a:rPr>
              <a:t>1、The electric valve is damaged or </a:t>
            </a:r>
            <a:r>
              <a:rPr altLang="zh-CN" lang="en-US">
                <a:ea typeface="宋体" panose="02010600030101010101" pitchFamily="2" charset="-122"/>
              </a:rPr>
              <a:t>b</a:t>
            </a:r>
            <a:r>
              <a:rPr altLang="zh-CN" lang="en-US">
                <a:ea typeface="宋体" panose="02010600030101010101" pitchFamily="2" charset="-122"/>
              </a:rPr>
              <a:t>l</a:t>
            </a:r>
            <a:r>
              <a:rPr altLang="zh-CN" lang="en-US">
                <a:ea typeface="宋体" panose="02010600030101010101" pitchFamily="2" charset="-122"/>
              </a:rPr>
              <a:t>o</a:t>
            </a:r>
            <a:r>
              <a:rPr altLang="zh-CN" lang="en-US">
                <a:ea typeface="宋体" panose="02010600030101010101" pitchFamily="2" charset="-122"/>
              </a:rPr>
              <a:t>c</a:t>
            </a:r>
            <a:r>
              <a:rPr altLang="zh-CN" lang="en-US">
                <a:ea typeface="宋体" panose="02010600030101010101" pitchFamily="2" charset="-122"/>
              </a:rPr>
              <a:t>k</a:t>
            </a:r>
            <a:r>
              <a:rPr altLang="zh-CN" lang="en-US">
                <a:ea typeface="宋体" panose="02010600030101010101" pitchFamily="2" charset="-122"/>
              </a:rPr>
              <a:t>e</a:t>
            </a:r>
            <a:r>
              <a:rPr altLang="zh-CN" lang="en-US">
                <a:ea typeface="宋体" panose="02010600030101010101" pitchFamily="2" charset="-122"/>
              </a:rPr>
              <a:t>d</a:t>
            </a:r>
            <a:r>
              <a:rPr>
                <a:ea typeface="宋体" panose="02010600030101010101" pitchFamily="2" charset="-122"/>
              </a:rPr>
              <a:t>. </a:t>
            </a:r>
            <a:endParaRPr>
              <a:ea typeface="宋体" panose="02010600030101010101" pitchFamily="2" charset="-122"/>
            </a:endParaRPr>
          </a:p>
          <a:p>
            <a:pPr indent="0"/>
            <a:r>
              <a:rPr>
                <a:ea typeface="宋体" panose="02010600030101010101" pitchFamily="2" charset="-122"/>
              </a:rPr>
              <a:t>Damage or blockage of the electric valve will result in fuel not being supplied to the burner</a:t>
            </a:r>
            <a:r>
              <a:rPr altLang="zh-CN" lang="en-US">
                <a:ea typeface="宋体" panose="02010600030101010101" pitchFamily="2" charset="-122"/>
              </a:rPr>
              <a:t>,</a:t>
            </a:r>
            <a:r>
              <a:rPr altLang="zh-CN" lang="en-US">
                <a:ea typeface="宋体" panose="02010600030101010101" pitchFamily="2" charset="-122"/>
              </a:rPr>
              <a:t> </a:t>
            </a:r>
            <a:r>
              <a:rPr altLang="zh-CN" lang="en-US">
                <a:ea typeface="宋体" panose="02010600030101010101" pitchFamily="2" charset="-122"/>
              </a:rPr>
              <a:t>m</a:t>
            </a:r>
            <a:r>
              <a:rPr altLang="zh-CN" lang="en-US">
                <a:ea typeface="宋体" panose="02010600030101010101" pitchFamily="2" charset="-122"/>
              </a:rPr>
              <a:t>a</a:t>
            </a:r>
            <a:r>
              <a:rPr altLang="zh-CN" lang="en-US">
                <a:ea typeface="宋体" panose="02010600030101010101" pitchFamily="2" charset="-122"/>
              </a:rPr>
              <a:t>k</a:t>
            </a:r>
            <a:r>
              <a:rPr altLang="zh-CN" lang="en-US">
                <a:ea typeface="宋体" panose="02010600030101010101" pitchFamily="2" charset="-122"/>
              </a:rPr>
              <a:t>i</a:t>
            </a:r>
            <a:r>
              <a:rPr altLang="zh-CN" lang="en-US">
                <a:ea typeface="宋体" panose="02010600030101010101" pitchFamily="2" charset="-122"/>
              </a:rPr>
              <a:t>n</a:t>
            </a:r>
            <a:r>
              <a:rPr altLang="zh-CN" lang="en-US">
                <a:ea typeface="宋体" panose="02010600030101010101" pitchFamily="2" charset="-122"/>
              </a:rPr>
              <a:t>g</a:t>
            </a:r>
            <a:r>
              <a:rPr altLang="zh-CN" lang="en-US">
                <a:ea typeface="宋体" panose="02010600030101010101" pitchFamily="2" charset="-122"/>
              </a:rPr>
              <a:t> </a:t>
            </a:r>
            <a:r>
              <a:rPr>
                <a:ea typeface="宋体" panose="02010600030101010101" pitchFamily="2" charset="-122"/>
              </a:rPr>
              <a:t>the flare cannot </a:t>
            </a:r>
            <a:r>
              <a:rPr altLang="zh-CN" lang="en-US">
                <a:ea typeface="宋体" panose="02010600030101010101" pitchFamily="2" charset="-122"/>
              </a:rPr>
              <a:t>b</a:t>
            </a:r>
            <a:r>
              <a:rPr altLang="zh-CN" lang="en-US">
                <a:ea typeface="宋体" panose="02010600030101010101" pitchFamily="2" charset="-122"/>
              </a:rPr>
              <a:t>e</a:t>
            </a:r>
            <a:r>
              <a:rPr altLang="zh-CN" lang="en-US">
                <a:ea typeface="宋体" panose="02010600030101010101" pitchFamily="2" charset="-122"/>
              </a:rPr>
              <a:t> </a:t>
            </a:r>
            <a:r>
              <a:rPr altLang="zh-CN" lang="en-US">
                <a:ea typeface="宋体" panose="02010600030101010101" pitchFamily="2" charset="-122"/>
              </a:rPr>
              <a:t>o</a:t>
            </a:r>
            <a:r>
              <a:rPr altLang="zh-CN" lang="en-US">
                <a:ea typeface="宋体" panose="02010600030101010101" pitchFamily="2" charset="-122"/>
              </a:rPr>
              <a:t>p</a:t>
            </a:r>
            <a:r>
              <a:rPr altLang="zh-CN" lang="en-US">
                <a:ea typeface="宋体" panose="02010600030101010101" pitchFamily="2" charset="-122"/>
              </a:rPr>
              <a:t>e</a:t>
            </a:r>
            <a:r>
              <a:rPr altLang="zh-CN" lang="en-US">
                <a:ea typeface="宋体" panose="02010600030101010101" pitchFamily="2" charset="-122"/>
              </a:rPr>
              <a:t>r</a:t>
            </a:r>
            <a:r>
              <a:rPr altLang="zh-CN" lang="en-US">
                <a:ea typeface="宋体" panose="02010600030101010101" pitchFamily="2" charset="-122"/>
              </a:rPr>
              <a:t>a</a:t>
            </a:r>
            <a:r>
              <a:rPr altLang="zh-CN" lang="en-US">
                <a:ea typeface="宋体" panose="02010600030101010101" pitchFamily="2" charset="-122"/>
              </a:rPr>
              <a:t>t</a:t>
            </a:r>
            <a:r>
              <a:rPr altLang="zh-CN" lang="en-US">
                <a:ea typeface="宋体" panose="02010600030101010101" pitchFamily="2" charset="-122"/>
              </a:rPr>
              <a:t>e</a:t>
            </a:r>
            <a:r>
              <a:rPr altLang="zh-CN" lang="en-US">
                <a:ea typeface="宋体" panose="02010600030101010101" pitchFamily="2" charset="-122"/>
              </a:rPr>
              <a:t>d</a:t>
            </a:r>
            <a:r>
              <a:rPr>
                <a:ea typeface="宋体" panose="02010600030101010101" pitchFamily="2" charset="-122"/>
              </a:rPr>
              <a:t>. If the solenoid valve has a similar failure, it is generally tested for its air tightness. </a:t>
            </a:r>
            <a:endParaRPr>
              <a:ea typeface="宋体" panose="02010600030101010101" pitchFamily="2" charset="-122"/>
            </a:endParaRPr>
          </a:p>
          <a:p>
            <a:pPr indent="0"/>
            <a:r>
              <a:rPr>
                <a:ea typeface="宋体" panose="02010600030101010101" pitchFamily="2" charset="-122"/>
              </a:rPr>
              <a:t>The method of inspection is: remove the core of the electric valve, discharge dust and impurities, check whether the sealing rubber pad is damaged, re-install after confirming the correctness. Please ask a professional to inspect, overhaul or replace. </a:t>
            </a:r>
            <a:endParaRPr>
              <a:ea typeface="宋体" panose="02010600030101010101" pitchFamily="2" charset="-122"/>
            </a:endParaRPr>
          </a:p>
          <a:p>
            <a:pPr indent="0"/>
            <a:endParaRPr>
              <a:ea typeface="宋体" panose="02010600030101010101" pitchFamily="2" charset="-122"/>
            </a:endParaRPr>
          </a:p>
          <a:p>
            <a:pPr indent="0"/>
            <a:r>
              <a:rPr>
                <a:ea typeface="宋体" panose="02010600030101010101" pitchFamily="2" charset="-122"/>
              </a:rPr>
              <a:t>2、Check if the</a:t>
            </a:r>
            <a:r>
              <a:rPr>
                <a:ea typeface="宋体" panose="02010600030101010101" pitchFamily="2" charset="-122"/>
              </a:rPr>
              <a:t> val</a:t>
            </a:r>
            <a:r>
              <a:rPr altLang="zh-CN" lang="en-US">
                <a:ea typeface="宋体" panose="02010600030101010101" pitchFamily="2" charset="-122"/>
              </a:rPr>
              <a:t>v</a:t>
            </a:r>
            <a:r>
              <a:rPr altLang="zh-CN" lang="en-US">
                <a:ea typeface="宋体" panose="02010600030101010101" pitchFamily="2" charset="-122"/>
              </a:rPr>
              <a:t>e</a:t>
            </a:r>
            <a:r>
              <a:rPr>
                <a:ea typeface="宋体" panose="02010600030101010101" pitchFamily="2" charset="-122"/>
              </a:rPr>
              <a:t> </a:t>
            </a:r>
            <a:r>
              <a:rPr altLang="zh-CN" lang="en-US">
                <a:ea typeface="宋体" panose="02010600030101010101" pitchFamily="2" charset="-122"/>
              </a:rPr>
              <a:t>w</a:t>
            </a:r>
            <a:r>
              <a:rPr altLang="zh-CN" lang="en-US">
                <a:ea typeface="宋体" panose="02010600030101010101" pitchFamily="2" charset="-122"/>
              </a:rPr>
              <a:t>i</a:t>
            </a:r>
            <a:r>
              <a:rPr altLang="zh-CN" lang="en-US">
                <a:ea typeface="宋体" panose="02010600030101010101" pitchFamily="2" charset="-122"/>
              </a:rPr>
              <a:t>r</a:t>
            </a:r>
            <a:r>
              <a:rPr altLang="zh-CN" lang="en-US">
                <a:ea typeface="宋体" panose="02010600030101010101" pitchFamily="2" charset="-122"/>
              </a:rPr>
              <a:t>e</a:t>
            </a:r>
            <a:r>
              <a:rPr altLang="zh-CN" lang="en-US">
                <a:ea typeface="宋体" panose="02010600030101010101" pitchFamily="2" charset="-122"/>
              </a:rPr>
              <a:t> </a:t>
            </a:r>
            <a:r>
              <a:rPr>
                <a:ea typeface="宋体" panose="02010600030101010101" pitchFamily="2" charset="-122"/>
              </a:rPr>
              <a:t>is damaged or </a:t>
            </a:r>
            <a:r>
              <a:rPr altLang="zh-CN" lang="en-US">
                <a:ea typeface="宋体" panose="02010600030101010101" pitchFamily="2" charset="-122"/>
              </a:rPr>
              <a:t>b</a:t>
            </a:r>
            <a:r>
              <a:rPr altLang="zh-CN" lang="en-US">
                <a:ea typeface="宋体" panose="02010600030101010101" pitchFamily="2" charset="-122"/>
              </a:rPr>
              <a:t>r</a:t>
            </a:r>
            <a:r>
              <a:rPr altLang="zh-CN" lang="en-US">
                <a:ea typeface="宋体" panose="02010600030101010101" pitchFamily="2" charset="-122"/>
              </a:rPr>
              <a:t>o</a:t>
            </a:r>
            <a:r>
              <a:rPr altLang="zh-CN" lang="en-US">
                <a:ea typeface="宋体" panose="02010600030101010101" pitchFamily="2" charset="-122"/>
              </a:rPr>
              <a:t>k</a:t>
            </a:r>
            <a:r>
              <a:rPr altLang="zh-CN" lang="en-US">
                <a:ea typeface="宋体" panose="02010600030101010101" pitchFamily="2" charset="-122"/>
              </a:rPr>
              <a:t>e</a:t>
            </a:r>
            <a:r>
              <a:rPr altLang="zh-CN" lang="en-US">
                <a:ea typeface="宋体" panose="02010600030101010101" pitchFamily="2" charset="-122"/>
              </a:rPr>
              <a:t>n</a:t>
            </a:r>
            <a:r>
              <a:rPr>
                <a:ea typeface="宋体" panose="02010600030101010101" pitchFamily="2" charset="-122"/>
              </a:rPr>
              <a:t> and clean the valve.</a:t>
            </a:r>
            <a:endParaRPr>
              <a:ea typeface="宋体" panose="02010600030101010101" pitchFamily="2" charset="-122"/>
            </a:endParaRPr>
          </a:p>
          <a:p>
            <a:pPr indent="0"/>
            <a:endParaRPr>
              <a:ea typeface="宋体" panose="02010600030101010101" pitchFamily="2" charset="-122"/>
            </a:endParaRPr>
          </a:p>
          <a:p>
            <a:pPr indent="0"/>
            <a:r>
              <a:rPr>
                <a:ea typeface="宋体" panose="02010600030101010101" pitchFamily="2" charset="-122"/>
              </a:rPr>
              <a:t>3、The carbon deposit on the ignition electrode will cause the electrode’s failure to discharge and ignite. </a:t>
            </a:r>
            <a:endParaRPr>
              <a:ea typeface="宋体" panose="02010600030101010101" pitchFamily="2" charset="-122"/>
            </a:endParaRPr>
          </a:p>
          <a:p>
            <a:pPr indent="0"/>
            <a:r>
              <a:rPr>
                <a:ea typeface="宋体" panose="02010600030101010101" pitchFamily="2" charset="-122"/>
              </a:rPr>
              <a:t>The maintenance method is to remove the electrode and wipe it with </a:t>
            </a:r>
            <a:r>
              <a:rPr altLang="zh-CN" lang="en-US">
                <a:ea typeface="宋体" panose="02010600030101010101" pitchFamily="2" charset="-122"/>
              </a:rPr>
              <a:t>a</a:t>
            </a:r>
            <a:r>
              <a:rPr altLang="zh-CN" lang="en-US">
                <a:ea typeface="宋体" panose="02010600030101010101" pitchFamily="2" charset="-122"/>
              </a:rPr>
              <a:t>b</a:t>
            </a:r>
            <a:r>
              <a:rPr altLang="zh-CN" lang="en-US">
                <a:ea typeface="宋体" panose="02010600030101010101" pitchFamily="2" charset="-122"/>
              </a:rPr>
              <a:t>r</a:t>
            </a:r>
            <a:r>
              <a:rPr altLang="zh-CN" lang="en-US">
                <a:ea typeface="宋体" panose="02010600030101010101" pitchFamily="2" charset="-122"/>
              </a:rPr>
              <a:t>a</a:t>
            </a:r>
            <a:r>
              <a:rPr altLang="zh-CN" lang="en-US">
                <a:ea typeface="宋体" panose="02010600030101010101" pitchFamily="2" charset="-122"/>
              </a:rPr>
              <a:t>s</a:t>
            </a:r>
            <a:r>
              <a:rPr altLang="zh-CN" lang="en-US">
                <a:ea typeface="宋体" panose="02010600030101010101" pitchFamily="2" charset="-122"/>
              </a:rPr>
              <a:t>i</a:t>
            </a:r>
            <a:r>
              <a:rPr altLang="zh-CN" lang="en-US">
                <a:ea typeface="宋体" panose="02010600030101010101" pitchFamily="2" charset="-122"/>
              </a:rPr>
              <a:t>v</a:t>
            </a:r>
            <a:r>
              <a:rPr altLang="zh-CN" lang="en-US">
                <a:ea typeface="宋体" panose="02010600030101010101" pitchFamily="2" charset="-122"/>
              </a:rPr>
              <a:t>e</a:t>
            </a:r>
            <a:r>
              <a:rPr altLang="zh-CN" lang="en-US">
                <a:ea typeface="宋体" panose="02010600030101010101" pitchFamily="2" charset="-122"/>
              </a:rPr>
              <a:t> </a:t>
            </a:r>
            <a:r>
              <a:rPr>
                <a:ea typeface="宋体" panose="02010600030101010101" pitchFamily="2" charset="-122"/>
              </a:rPr>
              <a:t>paper. The gap between the two electrodes should be adjusted to 3-5 mm.</a:t>
            </a:r>
            <a:endParaRPr>
              <a:ea typeface="宋体" panose="02010600030101010101" pitchFamily="2" charset="-122"/>
            </a:endParaRPr>
          </a:p>
          <a:p>
            <a:pPr indent="0"/>
            <a:endParaRPr>
              <a:ea typeface="宋体" panose="02010600030101010101" pitchFamily="2" charset="-122"/>
            </a:endParaRPr>
          </a:p>
          <a:p>
            <a:pPr indent="0"/>
            <a:r>
              <a:rPr>
                <a:ea typeface="宋体" panose="02010600030101010101" pitchFamily="2" charset="-122"/>
              </a:rPr>
              <a:t>Maintenance cycle </a:t>
            </a:r>
            <a:r>
              <a:rPr altLang="zh-CN" lang="en-US">
                <a:ea typeface="宋体" panose="02010600030101010101" pitchFamily="2" charset="-122"/>
              </a:rPr>
              <a:t>i</a:t>
            </a:r>
            <a:r>
              <a:rPr altLang="zh-CN" lang="en-US">
                <a:ea typeface="宋体" panose="02010600030101010101" pitchFamily="2" charset="-122"/>
              </a:rPr>
              <a:t>s</a:t>
            </a:r>
            <a:r>
              <a:rPr altLang="zh-CN" lang="en-US">
                <a:ea typeface="宋体" panose="02010600030101010101" pitchFamily="2" charset="-122"/>
              </a:rPr>
              <a:t> </a:t>
            </a:r>
            <a:r>
              <a:rPr>
                <a:ea typeface="宋体" panose="02010600030101010101" pitchFamily="2" charset="-122"/>
              </a:rPr>
              <a:t>3~6 months, pay attention to check valves, pressure detection, ignition condition.</a:t>
            </a:r>
            <a:endParaRPr>
              <a:ea typeface="宋体" panose="02010600030101010101" pitchFamily="2" charset="-122"/>
            </a:endParaRPr>
          </a:p>
        </p:txBody>
      </p:sp>
    </p:spTree>
    <p:custDataLst>
      <p:tags r:id="rId2"/>
    </p:custDataLst>
  </p:cSld>
  <p:clrMapOvr>
    <a:masterClrMapping/>
  </p:clrMapOvr>
</p:sld>
</file>

<file path=ppt/tags/tag1.xml><?xml version="1.0" encoding="utf-8"?>
<p:tagLst xmlns:p="http://schemas.openxmlformats.org/presentationml/2006/main">
  <p:tag name="KSO_WM_TAG_VERSION" val="1.0"/>
  <p:tag name="KSO_WM_TEMPLATE_CATEGORY" val="custom"/>
  <p:tag name="KSO_WM_TEMPLATE_INDEX" val="20176070"/>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6"/>
  <p:tag name="KSO_WM_UNIT_ID" val="diagram160573_4*m_i*1_16"/>
  <p:tag name="KSO_WM_TEMPLATE_CATEGORY" val="diagram"/>
  <p:tag name="KSO_WM_TEMPLATE_INDEX" val="160573"/>
  <p:tag name="KSO_WM_UNIT_LAYERLEVEL" val="1_1"/>
  <p:tag name="KSO_WM_TAG_VERSION" val="1.0"/>
  <p:tag name="KSO_WM_BEAUTIFY_FLAG" val="#wm#"/>
  <p:tag name="KSO_WM_UNIT_FILL_FORE_SCHEMECOLOR_INDEX" val="5"/>
  <p:tag name="KSO_WM_UNIT_FILL_TYPE" val="1"/>
  <p:tag name="KSO_WM_UNIT_USESOURCEFORMAT_APPLY" val="0"/>
</p:tagLst>
</file>

<file path=ppt/tags/tag11.xml><?xml version="1.0" encoding="utf-8"?>
<p:tagLst xmlns:p="http://schemas.openxmlformats.org/presentationml/2006/main">
  <p:tag name="KSO_WM_UNIT_PRESET_TEXT" val="LOREM IPSUM DOLOR"/>
  <p:tag name="KSO_WM_UNIT_NOCLEAR" val="0"/>
  <p:tag name="KSO_WM_UNIT_VALUE" val="16"/>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160573_4*m_h_f*1_1_1"/>
  <p:tag name="KSO_WM_TEMPLATE_CATEGORY" val="diagram"/>
  <p:tag name="KSO_WM_TEMPLATE_INDEX" val="160573"/>
  <p:tag name="KSO_WM_UNIT_LAYERLEVEL" val="1_1_1"/>
  <p:tag name="KSO_WM_TAG_VERSION" val="1.0"/>
  <p:tag name="KSO_WM_BEAUTIFY_FLAG" val="#wm#"/>
  <p:tag name="KSO_WM_UNIT_TEXT_FILL_FORE_SCHEMECOLOR_INDEX" val="13"/>
  <p:tag name="KSO_WM_UNIT_TEXT_FILL_TYPE" val="1"/>
  <p:tag name="KSO_WM_UNIT_USESOURCEFORMAT_APPLY" val="0"/>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2"/>
  <p:tag name="KSO_WM_UNIT_ID" val="diagram160573_4*i*2"/>
  <p:tag name="KSO_WM_TEMPLATE_CATEGORY" val="diagram"/>
  <p:tag name="KSO_WM_TEMPLATE_INDEX" val="160573"/>
  <p:tag name="KSO_WM_UNIT_LAYERLEVEL" val="1"/>
  <p:tag name="KSO_WM_TAG_VERSION" val="1.0"/>
  <p:tag name="KSO_WM_BEAUTIFY_FLAG" val="#wm#"/>
  <p:tag name="KSO_WM_UNIT_USESOURCEFORMAT_APPLY" val="0"/>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7"/>
  <p:tag name="KSO_WM_UNIT_ID" val="diagram160573_4*m_i*1_17"/>
  <p:tag name="KSO_WM_TEMPLATE_CATEGORY" val="diagram"/>
  <p:tag name="KSO_WM_TEMPLATE_INDEX" val="160573"/>
  <p:tag name="KSO_WM_UNIT_LAYERLEVEL" val="1_1"/>
  <p:tag name="KSO_WM_TAG_VERSION" val="1.0"/>
  <p:tag name="KSO_WM_BEAUTIFY_FLAG" val="#wm#"/>
  <p:tag name="KSO_WM_UNIT_LINE_FORE_SCHEMECOLOR_INDEX" val="6"/>
  <p:tag name="KSO_WM_UNIT_LINE_FILL_TYPE" val="2"/>
  <p:tag name="KSO_WM_UNIT_TEXT_FILL_FORE_SCHEMECOLOR_INDEX" val="2"/>
  <p:tag name="KSO_WM_UNIT_TEXT_FILL_TYPE" val="1"/>
  <p:tag name="KSO_WM_UNIT_USESOURCEFORMAT_APPLY" val="0"/>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8"/>
  <p:tag name="KSO_WM_UNIT_ID" val="diagram160573_4*m_i*1_18"/>
  <p:tag name="KSO_WM_TEMPLATE_CATEGORY" val="diagram"/>
  <p:tag name="KSO_WM_TEMPLATE_INDEX" val="160573"/>
  <p:tag name="KSO_WM_UNIT_LAYERLEVEL" val="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0"/>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9"/>
  <p:tag name="KSO_WM_UNIT_ID" val="diagram160573_4*m_i*1_19"/>
  <p:tag name="KSO_WM_TEMPLATE_CATEGORY" val="diagram"/>
  <p:tag name="KSO_WM_TEMPLATE_INDEX" val="160573"/>
  <p:tag name="KSO_WM_UNIT_LAYERLEVEL" val="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0"/>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20"/>
  <p:tag name="KSO_WM_UNIT_ID" val="diagram160573_4*m_i*1_20"/>
  <p:tag name="KSO_WM_TEMPLATE_CATEGORY" val="diagram"/>
  <p:tag name="KSO_WM_TEMPLATE_INDEX" val="160573"/>
  <p:tag name="KSO_WM_UNIT_LAYERLEVEL" val="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0"/>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2"/>
  <p:tag name="KSO_WM_UNIT_ID" val="diagram160573_4*m_i*1_2"/>
  <p:tag name="KSO_WM_TEMPLATE_CATEGORY" val="diagram"/>
  <p:tag name="KSO_WM_TEMPLATE_INDEX" val="160573"/>
  <p:tag name="KSO_WM_UNIT_LAYERLEVEL" val="1_1"/>
  <p:tag name="KSO_WM_TAG_VERSION" val="1.0"/>
  <p:tag name="KSO_WM_BEAUTIFY_FLAG" val="#wm#"/>
  <p:tag name="KSO_WM_UNIT_FILL_FORE_SCHEMECOLOR_INDEX" val="5"/>
  <p:tag name="KSO_WM_UNIT_FILL_TYPE" val="1"/>
  <p:tag name="KSO_WM_UNIT_USESOURCEFORMAT_APPLY" val="0"/>
</p:tagLst>
</file>

<file path=ppt/tags/tag18.xml><?xml version="1.0" encoding="utf-8"?>
<p:tagLst xmlns:p="http://schemas.openxmlformats.org/presentationml/2006/main">
  <p:tag name="KSO_WM_UNIT_PRESET_TEXT" val="LOREM IPSUM DOLOR"/>
  <p:tag name="KSO_WM_UNIT_NOCLEAR" val="0"/>
  <p:tag name="KSO_WM_UNIT_VALUE" val="16"/>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160573_4*m_h_f*1_2_1"/>
  <p:tag name="KSO_WM_TEMPLATE_CATEGORY" val="diagram"/>
  <p:tag name="KSO_WM_TEMPLATE_INDEX" val="160573"/>
  <p:tag name="KSO_WM_UNIT_LAYERLEVEL" val="1_1_1"/>
  <p:tag name="KSO_WM_TAG_VERSION" val="1.0"/>
  <p:tag name="KSO_WM_BEAUTIFY_FLAG" val="#wm#"/>
  <p:tag name="KSO_WM_UNIT_TEXT_FILL_FORE_SCHEMECOLOR_INDEX" val="13"/>
  <p:tag name="KSO_WM_UNIT_TEXT_FILL_TYPE" val="1"/>
  <p:tag name="KSO_WM_UNIT_USESOURCEFORMAT_APPLY" val="0"/>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3"/>
  <p:tag name="KSO_WM_UNIT_ID" val="diagram160573_4*i*3"/>
  <p:tag name="KSO_WM_TEMPLATE_CATEGORY" val="diagram"/>
  <p:tag name="KSO_WM_TEMPLATE_INDEX" val="160573"/>
  <p:tag name="KSO_WM_UNIT_LAYERLEVEL" val="1"/>
  <p:tag name="KSO_WM_TAG_VERSION" val="1.0"/>
  <p:tag name="KSO_WM_BEAUTIFY_FLAG" val="#wm#"/>
  <p:tag name="KSO_WM_UNIT_USESOURCEFORMAT_APPLY" val="0"/>
</p:tagLst>
</file>

<file path=ppt/tags/tag2.xml><?xml version="1.0" encoding="utf-8"?>
<p:tagLst xmlns:p="http://schemas.openxmlformats.org/presentationml/2006/main">
  <p:tag name="KSO_WM_TAG_VERSION" val="1.0"/>
  <p:tag name="KSO_WM_TEMPLATE_CATEGORY" val="custom"/>
  <p:tag name="KSO_WM_TEMPLATE_INDEX" val="20176070"/>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3"/>
  <p:tag name="KSO_WM_UNIT_ID" val="diagram160573_4*m_i*1_3"/>
  <p:tag name="KSO_WM_TEMPLATE_CATEGORY" val="diagram"/>
  <p:tag name="KSO_WM_TEMPLATE_INDEX" val="160573"/>
  <p:tag name="KSO_WM_UNIT_LAYERLEVEL" val="1_1"/>
  <p:tag name="KSO_WM_TAG_VERSION" val="1.0"/>
  <p:tag name="KSO_WM_BEAUTIFY_FLAG" val="#wm#"/>
  <p:tag name="KSO_WM_UNIT_LINE_FORE_SCHEMECOLOR_INDEX" val="6"/>
  <p:tag name="KSO_WM_UNIT_LINE_FILL_TYPE" val="2"/>
  <p:tag name="KSO_WM_UNIT_TEXT_FILL_FORE_SCHEMECOLOR_INDEX" val="2"/>
  <p:tag name="KSO_WM_UNIT_TEXT_FILL_TYPE" val="1"/>
  <p:tag name="KSO_WM_UNIT_USESOURCEFORMAT_APPLY" val="0"/>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4"/>
  <p:tag name="KSO_WM_UNIT_ID" val="diagram160573_4*m_i*1_4"/>
  <p:tag name="KSO_WM_TEMPLATE_CATEGORY" val="diagram"/>
  <p:tag name="KSO_WM_TEMPLATE_INDEX" val="160573"/>
  <p:tag name="KSO_WM_UNIT_LAYERLEVEL" val="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0"/>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5"/>
  <p:tag name="KSO_WM_UNIT_ID" val="diagram160573_4*m_i*1_5"/>
  <p:tag name="KSO_WM_TEMPLATE_CATEGORY" val="diagram"/>
  <p:tag name="KSO_WM_TEMPLATE_INDEX" val="160573"/>
  <p:tag name="KSO_WM_UNIT_LAYERLEVEL" val="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0"/>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6"/>
  <p:tag name="KSO_WM_UNIT_ID" val="diagram160573_4*m_i*1_6"/>
  <p:tag name="KSO_WM_TEMPLATE_CATEGORY" val="diagram"/>
  <p:tag name="KSO_WM_TEMPLATE_INDEX" val="160573"/>
  <p:tag name="KSO_WM_UNIT_LAYERLEVEL" val="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0"/>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7"/>
  <p:tag name="KSO_WM_UNIT_ID" val="diagram160573_4*m_i*1_7"/>
  <p:tag name="KSO_WM_TEMPLATE_CATEGORY" val="diagram"/>
  <p:tag name="KSO_WM_TEMPLATE_INDEX" val="160573"/>
  <p:tag name="KSO_WM_UNIT_LAYERLEVEL" val="1_1"/>
  <p:tag name="KSO_WM_TAG_VERSION" val="1.0"/>
  <p:tag name="KSO_WM_BEAUTIFY_FLAG" val="#wm#"/>
  <p:tag name="KSO_WM_UNIT_FILL_FORE_SCHEMECOLOR_INDEX" val="5"/>
  <p:tag name="KSO_WM_UNIT_FILL_TYPE" val="1"/>
  <p:tag name="KSO_WM_UNIT_USESOURCEFORMAT_APPLY" val="0"/>
</p:tagLst>
</file>

<file path=ppt/tags/tag25.xml><?xml version="1.0" encoding="utf-8"?>
<p:tagLst xmlns:p="http://schemas.openxmlformats.org/presentationml/2006/main">
  <p:tag name="KSO_WM_UNIT_PRESET_TEXT" val="LOREM IPSUM DOLOR"/>
  <p:tag name="KSO_WM_UNIT_NOCLEAR" val="0"/>
  <p:tag name="KSO_WM_UNIT_VALUE" val="16"/>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160573_4*m_h_f*1_3_1"/>
  <p:tag name="KSO_WM_TEMPLATE_CATEGORY" val="diagram"/>
  <p:tag name="KSO_WM_TEMPLATE_INDEX" val="160573"/>
  <p:tag name="KSO_WM_UNIT_LAYERLEVEL" val="1_1_1"/>
  <p:tag name="KSO_WM_TAG_VERSION" val="1.0"/>
  <p:tag name="KSO_WM_BEAUTIFY_FLAG" val="#wm#"/>
  <p:tag name="KSO_WM_UNIT_TEXT_FILL_FORE_SCHEMECOLOR_INDEX" val="13"/>
  <p:tag name="KSO_WM_UNIT_TEXT_FILL_TYPE" val="1"/>
  <p:tag name="KSO_WM_UNIT_USESOURCEFORMAT_APPLY" val="0"/>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4"/>
  <p:tag name="KSO_WM_UNIT_ID" val="diagram160573_4*i*4"/>
  <p:tag name="KSO_WM_TEMPLATE_CATEGORY" val="diagram"/>
  <p:tag name="KSO_WM_TEMPLATE_INDEX" val="160573"/>
  <p:tag name="KSO_WM_UNIT_LAYERLEVEL" val="1"/>
  <p:tag name="KSO_WM_TAG_VERSION" val="1.0"/>
  <p:tag name="KSO_WM_BEAUTIFY_FLAG" val="#wm#"/>
  <p:tag name="KSO_WM_UNIT_USESOURCEFORMAT_APPLY" val="0"/>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8"/>
  <p:tag name="KSO_WM_UNIT_ID" val="diagram160573_4*m_i*1_8"/>
  <p:tag name="KSO_WM_TEMPLATE_CATEGORY" val="diagram"/>
  <p:tag name="KSO_WM_TEMPLATE_INDEX" val="160573"/>
  <p:tag name="KSO_WM_UNIT_LAYERLEVEL" val="1_1"/>
  <p:tag name="KSO_WM_TAG_VERSION" val="1.0"/>
  <p:tag name="KSO_WM_BEAUTIFY_FLAG" val="#wm#"/>
  <p:tag name="KSO_WM_UNIT_LINE_FORE_SCHEMECOLOR_INDEX" val="6"/>
  <p:tag name="KSO_WM_UNIT_LINE_FILL_TYPE" val="2"/>
  <p:tag name="KSO_WM_UNIT_TEXT_FILL_FORE_SCHEMECOLOR_INDEX" val="2"/>
  <p:tag name="KSO_WM_UNIT_TEXT_FILL_TYPE" val="1"/>
  <p:tag name="KSO_WM_UNIT_USESOURCEFORMAT_APPLY" val="0"/>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9"/>
  <p:tag name="KSO_WM_UNIT_ID" val="diagram160573_4*m_i*1_9"/>
  <p:tag name="KSO_WM_TEMPLATE_CATEGORY" val="diagram"/>
  <p:tag name="KSO_WM_TEMPLATE_INDEX" val="160573"/>
  <p:tag name="KSO_WM_UNIT_LAYERLEVEL" val="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0"/>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0"/>
  <p:tag name="KSO_WM_UNIT_ID" val="diagram160573_4*m_i*1_10"/>
  <p:tag name="KSO_WM_TEMPLATE_CATEGORY" val="diagram"/>
  <p:tag name="KSO_WM_TEMPLATE_INDEX" val="160573"/>
  <p:tag name="KSO_WM_UNIT_LAYERLEVEL" val="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0"/>
</p:tagLst>
</file>

<file path=ppt/tags/tag3.xml><?xml version="1.0" encoding="utf-8"?>
<p:tagLst xmlns:p="http://schemas.openxmlformats.org/presentationml/2006/main">
  <p:tag name="KSO_WM_TAG_VERSION" val="1.0"/>
  <p:tag name="KSO_WM_BEAUTIFY_FLAG" val="#wm#"/>
  <p:tag name="KSO_WM_COMBINE_RELATE_SLIDE_ID" val="background20174421_1"/>
  <p:tag name="KSO_WM_TEMPLATE_CATEGORY" val="custom"/>
  <p:tag name="KSO_WM_TEMPLATE_INDEX" val="20176070"/>
  <p:tag name="KSO_WM_TEMPLATE_SUBCATEGORY" val="combine"/>
  <p:tag name="KSO_WM_TEMPLATE_THUMBS_INDEX" val="1、6、12、13、20、27、32、33、34、35、36"/>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1"/>
  <p:tag name="KSO_WM_UNIT_ID" val="diagram160573_4*m_i*1_11"/>
  <p:tag name="KSO_WM_TEMPLATE_CATEGORY" val="diagram"/>
  <p:tag name="KSO_WM_TEMPLATE_INDEX" val="160573"/>
  <p:tag name="KSO_WM_UNIT_LAYERLEVEL" val="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0"/>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3"/>
  <p:tag name="KSO_WM_UNIT_ID" val="diagram160573_4*m_i*1_13"/>
  <p:tag name="KSO_WM_TEMPLATE_CATEGORY" val="diagram"/>
  <p:tag name="KSO_WM_TEMPLATE_INDEX" val="160573"/>
  <p:tag name="KSO_WM_UNIT_LAYERLEVEL" val="1_1"/>
  <p:tag name="KSO_WM_TAG_VERSION" val="1.0"/>
  <p:tag name="KSO_WM_BEAUTIFY_FLAG" val="#wm#"/>
  <p:tag name="KSO_WM_UNIT_FILL_FORE_SCHEMECOLOR_INDEX" val="5"/>
  <p:tag name="KSO_WM_UNIT_FILL_TYPE" val="1"/>
  <p:tag name="KSO_WM_UNIT_USESOURCEFORMAT_APPLY" val="0"/>
</p:tagLst>
</file>

<file path=ppt/tags/tag32.xml><?xml version="1.0" encoding="utf-8"?>
<p:tagLst xmlns:p="http://schemas.openxmlformats.org/presentationml/2006/main">
  <p:tag name="KSO_WM_UNIT_PRESET_TEXT" val="LOREM IPSUM DOLOR"/>
  <p:tag name="KSO_WM_UNIT_NOCLEAR" val="0"/>
  <p:tag name="KSO_WM_UNIT_VALUE" val="16"/>
  <p:tag name="KSO_WM_UNIT_HIGHLIGHT" val="0"/>
  <p:tag name="KSO_WM_UNIT_COMPATIBLE" val="0"/>
  <p:tag name="KSO_WM_UNIT_DIAGRAM_ISNUMVISUAL" val="0"/>
  <p:tag name="KSO_WM_UNIT_DIAGRAM_ISREFERUNIT" val="0"/>
  <p:tag name="KSO_WM_DIAGRAM_GROUP_CODE" val="m1-1"/>
  <p:tag name="KSO_WM_UNIT_TYPE" val="m_h_f"/>
  <p:tag name="KSO_WM_UNIT_INDEX" val="1_4_1"/>
  <p:tag name="KSO_WM_UNIT_ID" val="diagram160573_4*m_h_f*1_4_1"/>
  <p:tag name="KSO_WM_TEMPLATE_CATEGORY" val="diagram"/>
  <p:tag name="KSO_WM_TEMPLATE_INDEX" val="160573"/>
  <p:tag name="KSO_WM_UNIT_LAYERLEVEL" val="1_1_1"/>
  <p:tag name="KSO_WM_TAG_VERSION" val="1.0"/>
  <p:tag name="KSO_WM_BEAUTIFY_FLAG" val="#wm#"/>
  <p:tag name="KSO_WM_UNIT_TEXT_FILL_FORE_SCHEMECOLOR_INDEX" val="13"/>
  <p:tag name="KSO_WM_UNIT_TEXT_FILL_TYPE" val="1"/>
  <p:tag name="KSO_WM_UNIT_USESOURCEFORMAT_APPLY" val="0"/>
</p:tagLst>
</file>

<file path=ppt/tags/tag33.xml><?xml version="1.0" encoding="utf-8"?>
<p:tagLst xmlns:p="http://schemas.openxmlformats.org/presentationml/2006/main">
  <p:tag name="KSO_WM_UNIT_RELATE_UNITID" val="259*m*1"/>
  <p:tag name="KSO_WM_UNIT_ISCONTENTSTITLE" val="1"/>
  <p:tag name="KSO_WM_UNIT_PRESET_TEXT" val="LOREM IPSUM DOLOR"/>
  <p:tag name="KSO_WM_UNIT_NOCLEAR" val="0"/>
  <p:tag name="KSO_WM_UNIT_VALUE" val="14"/>
  <p:tag name="KSO_WM_UNIT_HIGHLIGHT" val="0"/>
  <p:tag name="KSO_WM_UNIT_COMPATIBLE" val="0"/>
  <p:tag name="KSO_WM_UNIT_DIAGRAM_ISNUMVISUAL" val="0"/>
  <p:tag name="KSO_WM_UNIT_DIAGRAM_ISREFERUNIT" val="0"/>
  <p:tag name="KSO_WM_DIAGRAM_GROUP_CODE" val="m1-1"/>
  <p:tag name="KSO_WM_UNIT_TYPE" val="m_a"/>
  <p:tag name="KSO_WM_UNIT_INDEX" val="1_1"/>
  <p:tag name="KSO_WM_UNIT_ID" val="diagram160573_4*m_a*1_1"/>
  <p:tag name="KSO_WM_TEMPLATE_CATEGORY" val="diagram"/>
  <p:tag name="KSO_WM_TEMPLATE_INDEX" val="160573"/>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34.xml><?xml version="1.0" encoding="utf-8"?>
<p:tagLst xmlns:p="http://schemas.openxmlformats.org/presentationml/2006/main">
  <p:tag name="KSO_WM_SLIDE_ID" val="diagram160573_4"/>
  <p:tag name="KSO_WM_TEMPLATE_SUBCATEGORY" val="0"/>
  <p:tag name="KSO_WM_TEMPLATE_MASTER_TYPE" val="0"/>
  <p:tag name="KSO_WM_TEMPLATE_COLOR_TYPE" val="0"/>
  <p:tag name="KSO_WM_SLIDE_TYPE" val="contents"/>
  <p:tag name="KSO_WM_SLIDE_SUBTYPE" val="diag"/>
  <p:tag name="KSO_WM_SLIDE_ITEM_CNT" val="4"/>
  <p:tag name="KSO_WM_SLIDE_INDEX" val="4"/>
  <p:tag name="KSO_WM_DIAGRAM_GROUP_CODE" val="m1-1"/>
  <p:tag name="KSO_WM_SLIDE_DIAGTYPE" val="m"/>
  <p:tag name="KSO_WM_TAG_VERSION" val="1.0"/>
  <p:tag name="KSO_WM_BEAUTIFY_FLAG" val="#wm#"/>
  <p:tag name="KSO_WM_TEMPLATE_CATEGORY" val="diagram"/>
  <p:tag name="KSO_WM_TEMPLATE_INDEX" val="160573"/>
  <p:tag name="KSO_WM_SLIDE_LAYOUT" val="m"/>
  <p:tag name="KSO_WM_SLIDE_LAYOUT_CNT" val="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182565_1*i*2"/>
  <p:tag name="KSO_WM_TEMPLATE_CATEGORY" val="diagram"/>
  <p:tag name="KSO_WM_TEMPLATE_INDEX" val="20182565"/>
  <p:tag name="KSO_WM_UNIT_LAYERLEVEL" val="1"/>
  <p:tag name="KSO_WM_TAG_VERSION" val="1.0"/>
  <p:tag name="KSO_WM_BEAUTIFY_FLAG" val="#wm#"/>
</p:tagLst>
</file>

<file path=ppt/tags/tag36.xml><?xml version="1.0" encoding="utf-8"?>
<p:tagLst xmlns:p="http://schemas.openxmlformats.org/presentationml/2006/main">
  <p:tag name="KSO_WM_SLIDE_ID" val="diagram20182565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950*540"/>
  <p:tag name="KSO_WM_SLIDE_POSITION" val="0*0"/>
  <p:tag name="KSO_WM_TAG_VERSION" val="1.0"/>
  <p:tag name="KSO_WM_BEAUTIFY_FLAG" val="#wm#"/>
  <p:tag name="KSO_WM_TEMPLATE_CATEGORY" val="diagram"/>
  <p:tag name="KSO_WM_TEMPLATE_INDEX" val="160573"/>
  <p:tag name="KSO_WM_SLIDE_LAYOUT" val="d_f"/>
  <p:tag name="KSO_WM_SLIDE_LAYOUT_CNT" val="2_1"/>
</p:tagLst>
</file>

<file path=ppt/tags/tag37.xml><?xml version="1.0" encoding="utf-8"?>
<p:tagLst xmlns:p="http://schemas.openxmlformats.org/presentationml/2006/main">
  <p:tag name="KSO_WM_UNIT_PRESET_TEXT" val="点击此处添加正文，文字是您思想的提炼，为了演示发布的良好效果，请言简意赅的阐述您的观点。 您的正文已经经简明扼要，字字珠玑，但信息却千丝万缕、错综复杂，需要用更多的文字来表述；但请您尽可能提炼思想的精髓，否则容易造成观者的阅读压力，适得其反。 正如我们都希望改变世界，希望给别人带去光明，但更多时候我们只需要播下一颗种子，自然有微风吹拂，雨露滋养。恰如其分的表达观点，往往事半功倍。 当您的正文内容到达这个限度时，或许已经不纯粹作用于演示，极大可能运用于阅读领域；无论是传播观点、知识分享还是汇报工作，内容的详尽固然重要，但请一定注意信息框架的清晰。"/>
  <p:tag name="KSO_WM_UNIT_NOCLEAR" val="0"/>
  <p:tag name="KSO_WM_UNIT_VALUE" val="345"/>
  <p:tag name="KSO_WM_UNIT_HIGHLIGHT" val="0"/>
  <p:tag name="KSO_WM_UNIT_COMPATIBLE" val="0"/>
  <p:tag name="KSO_WM_UNIT_DIAGRAM_ISNUMVISUAL" val="0"/>
  <p:tag name="KSO_WM_UNIT_DIAGRAM_ISREFERUNIT" val="0"/>
  <p:tag name="KSO_WM_UNIT_TYPE" val="f"/>
  <p:tag name="KSO_WM_UNIT_INDEX" val="1"/>
  <p:tag name="KSO_WM_UNIT_ID" val="diagram20182565_1*f*1"/>
  <p:tag name="KSO_WM_TEMPLATE_CATEGORY" val="diagram"/>
  <p:tag name="KSO_WM_TEMPLATE_INDEX" val="2018256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182565_1*i*2"/>
  <p:tag name="KSO_WM_TEMPLATE_CATEGORY" val="diagram"/>
  <p:tag name="KSO_WM_TEMPLATE_INDEX" val="20182565"/>
  <p:tag name="KSO_WM_UNIT_LAYERLEVEL" val="1"/>
  <p:tag name="KSO_WM_TAG_VERSION" val="1.0"/>
  <p:tag name="KSO_WM_BEAUTIFY_FLAG" val="#wm#"/>
</p:tagLst>
</file>

<file path=ppt/tags/tag39.xml><?xml version="1.0" encoding="utf-8"?>
<p:tagLst xmlns:p="http://schemas.openxmlformats.org/presentationml/2006/main">
  <p:tag name="KSO_WM_SLIDE_ID" val="diagram20182565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950*540"/>
  <p:tag name="KSO_WM_SLIDE_POSITION" val="0*0"/>
  <p:tag name="KSO_WM_TAG_VERSION" val="1.0"/>
  <p:tag name="KSO_WM_BEAUTIFY_FLAG" val="#wm#"/>
  <p:tag name="KSO_WM_TEMPLATE_CATEGORY" val="diagram"/>
  <p:tag name="KSO_WM_TEMPLATE_INDEX" val="160573"/>
  <p:tag name="KSO_WM_SLIDE_LAYOUT" val="d_f"/>
  <p:tag name="KSO_WM_SLIDE_LAYOUT_CNT" val="2_1"/>
</p:tagLst>
</file>

<file path=ppt/tags/tag4.xml><?xml version="1.0" encoding="utf-8"?>
<p:tagLst xmlns:p="http://schemas.openxmlformats.org/presentationml/2006/main">
  <p:tag name="KSO_WM_SLIDE_MODEL_TYPE" val="cover"/>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182565_1*i*2"/>
  <p:tag name="KSO_WM_TEMPLATE_CATEGORY" val="diagram"/>
  <p:tag name="KSO_WM_TEMPLATE_INDEX" val="20182565"/>
  <p:tag name="KSO_WM_UNIT_LAYERLEVEL" val="1"/>
  <p:tag name="KSO_WM_TAG_VERSION" val="1.0"/>
  <p:tag name="KSO_WM_BEAUTIFY_FLAG" val="#wm#"/>
</p:tagLst>
</file>

<file path=ppt/tags/tag41.xml><?xml version="1.0" encoding="utf-8"?>
<p:tagLst xmlns:p="http://schemas.openxmlformats.org/presentationml/2006/main">
  <p:tag name="KSO_WM_SLIDE_ID" val="diagram20182565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950*540"/>
  <p:tag name="KSO_WM_SLIDE_POSITION" val="0*0"/>
  <p:tag name="KSO_WM_TAG_VERSION" val="1.0"/>
  <p:tag name="KSO_WM_BEAUTIFY_FLAG" val="#wm#"/>
  <p:tag name="KSO_WM_TEMPLATE_CATEGORY" val="diagram"/>
  <p:tag name="KSO_WM_TEMPLATE_INDEX" val="160573"/>
  <p:tag name="KSO_WM_SLIDE_LAYOUT" val="d_f"/>
  <p:tag name="KSO_WM_SLIDE_LAYOUT_CNT" val="2_1"/>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182565_1*i*2"/>
  <p:tag name="KSO_WM_TEMPLATE_CATEGORY" val="diagram"/>
  <p:tag name="KSO_WM_TEMPLATE_INDEX" val="20182565"/>
  <p:tag name="KSO_WM_UNIT_LAYERLEVEL" val="1"/>
  <p:tag name="KSO_WM_TAG_VERSION" val="1.0"/>
  <p:tag name="KSO_WM_BEAUTIFY_FLAG" val="#wm#"/>
</p:tagLst>
</file>

<file path=ppt/tags/tag43.xml><?xml version="1.0" encoding="utf-8"?>
<p:tagLst xmlns:p="http://schemas.openxmlformats.org/presentationml/2006/main">
  <p:tag name="KSO_WM_SLIDE_ID" val="diagram20182565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950*540"/>
  <p:tag name="KSO_WM_SLIDE_POSITION" val="0*0"/>
  <p:tag name="KSO_WM_TAG_VERSION" val="1.0"/>
  <p:tag name="KSO_WM_BEAUTIFY_FLAG" val="#wm#"/>
  <p:tag name="KSO_WM_TEMPLATE_CATEGORY" val="diagram"/>
  <p:tag name="KSO_WM_TEMPLATE_INDEX" val="160573"/>
  <p:tag name="KSO_WM_SLIDE_LAYOUT" val="d_f"/>
  <p:tag name="KSO_WM_SLIDE_LAYOUT_CNT" val="2_1"/>
</p:tagLst>
</file>

<file path=ppt/tags/tag44.xml><?xml version="1.0" encoding="utf-8"?>
<p:tagLst xmlns:p="http://schemas.openxmlformats.org/presentationml/2006/main">
  <p:tag name="KSO_WM_UNIT_PRESET_TEXT" val="点击此处添加正文，文字是您思想的提炼，为了演示发布的良好效果，请言简意赅的阐述您的观点。 您的正文已经经简明扼要，字字珠玑，但信息却千丝万缕、错综复杂，需要用更多的文字来表述；但请您尽可能提炼思想的精髓，否则容易造成观者的阅读压力，适得其反。 正如我们都希望改变世界，希望给别人带去光明，但更多时候我们只需要播下一颗种子，自然有微风吹拂，雨露滋养。恰如其分的表达观点，往往事半功倍。 当您的正文内容到达这个限度时，或许已经不纯粹作用于演示，极大可能运用于阅读领域；无论是传播观点、知识分享还是汇报工作，内容的详尽固然重要，但请一定注意信息框架的清晰。"/>
  <p:tag name="KSO_WM_UNIT_NOCLEAR" val="0"/>
  <p:tag name="KSO_WM_UNIT_VALUE" val="345"/>
  <p:tag name="KSO_WM_UNIT_HIGHLIGHT" val="0"/>
  <p:tag name="KSO_WM_UNIT_COMPATIBLE" val="0"/>
  <p:tag name="KSO_WM_UNIT_DIAGRAM_ISNUMVISUAL" val="0"/>
  <p:tag name="KSO_WM_UNIT_DIAGRAM_ISREFERUNIT" val="0"/>
  <p:tag name="KSO_WM_UNIT_TYPE" val="f"/>
  <p:tag name="KSO_WM_UNIT_INDEX" val="1"/>
  <p:tag name="KSO_WM_UNIT_ID" val="diagram20182565_1*f*1"/>
  <p:tag name="KSO_WM_TEMPLATE_CATEGORY" val="diagram"/>
  <p:tag name="KSO_WM_TEMPLATE_INDEX" val="20182565"/>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182565_1*i*2"/>
  <p:tag name="KSO_WM_TEMPLATE_CATEGORY" val="diagram"/>
  <p:tag name="KSO_WM_TEMPLATE_INDEX" val="20182565"/>
  <p:tag name="KSO_WM_UNIT_LAYERLEVEL" val="1"/>
  <p:tag name="KSO_WM_TAG_VERSION" val="1.0"/>
  <p:tag name="KSO_WM_BEAUTIFY_FLAG" val="#wm#"/>
</p:tagLst>
</file>

<file path=ppt/tags/tag46.xml><?xml version="1.0" encoding="utf-8"?>
<p:tagLst xmlns:p="http://schemas.openxmlformats.org/presentationml/2006/main">
  <p:tag name="KSO_WM_SLIDE_ID" val="diagram20182565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950*540"/>
  <p:tag name="KSO_WM_SLIDE_POSITION" val="0*0"/>
  <p:tag name="KSO_WM_TAG_VERSION" val="1.0"/>
  <p:tag name="KSO_WM_BEAUTIFY_FLAG" val="#wm#"/>
  <p:tag name="KSO_WM_TEMPLATE_CATEGORY" val="diagram"/>
  <p:tag name="KSO_WM_TEMPLATE_INDEX" val="160573"/>
  <p:tag name="KSO_WM_SLIDE_LAYOUT" val="d_f"/>
  <p:tag name="KSO_WM_SLIDE_LAYOUT_CNT" val="2_1"/>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182565_1*i*2"/>
  <p:tag name="KSO_WM_TEMPLATE_CATEGORY" val="diagram"/>
  <p:tag name="KSO_WM_TEMPLATE_INDEX" val="20182565"/>
  <p:tag name="KSO_WM_UNIT_LAYERLEVEL" val="1"/>
  <p:tag name="KSO_WM_TAG_VERSION" val="1.0"/>
  <p:tag name="KSO_WM_BEAUTIFY_FLAG" val="#wm#"/>
</p:tagLst>
</file>

<file path=ppt/tags/tag48.xml><?xml version="1.0" encoding="utf-8"?>
<p:tagLst xmlns:p="http://schemas.openxmlformats.org/presentationml/2006/main">
  <p:tag name="KSO_WM_SLIDE_ID" val="diagram20182565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950*540"/>
  <p:tag name="KSO_WM_SLIDE_POSITION" val="0*0"/>
  <p:tag name="KSO_WM_TAG_VERSION" val="1.0"/>
  <p:tag name="KSO_WM_BEAUTIFY_FLAG" val="#wm#"/>
  <p:tag name="KSO_WM_TEMPLATE_CATEGORY" val="diagram"/>
  <p:tag name="KSO_WM_TEMPLATE_INDEX" val="160573"/>
  <p:tag name="KSO_WM_SLIDE_LAYOUT" val="d_f"/>
  <p:tag name="KSO_WM_SLIDE_LAYOUT_CNT" val="2_1"/>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182565_1*i*2"/>
  <p:tag name="KSO_WM_TEMPLATE_CATEGORY" val="diagram"/>
  <p:tag name="KSO_WM_TEMPLATE_INDEX" val="20182565"/>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1"/>
  <p:tag name="KSO_WM_UNIT_ID" val="diagram160573_4*i*1"/>
  <p:tag name="KSO_WM_TEMPLATE_CATEGORY" val="diagram"/>
  <p:tag name="KSO_WM_TEMPLATE_INDEX" val="160573"/>
  <p:tag name="KSO_WM_UNIT_LAYERLEVEL" val="1"/>
  <p:tag name="KSO_WM_TAG_VERSION" val="1.0"/>
  <p:tag name="KSO_WM_BEAUTIFY_FLAG" val="#wm#"/>
  <p:tag name="KSO_WM_UNIT_USESOURCEFORMAT_APPLY" val="0"/>
</p:tagLst>
</file>

<file path=ppt/tags/tag50.xml><?xml version="1.0" encoding="utf-8"?>
<p:tagLst xmlns:p="http://schemas.openxmlformats.org/presentationml/2006/main">
  <p:tag name="KSO_WM_SLIDE_ID" val="diagram20182565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950*540"/>
  <p:tag name="KSO_WM_SLIDE_POSITION" val="0*0"/>
  <p:tag name="KSO_WM_TAG_VERSION" val="1.0"/>
  <p:tag name="KSO_WM_BEAUTIFY_FLAG" val="#wm#"/>
  <p:tag name="KSO_WM_TEMPLATE_CATEGORY" val="diagram"/>
  <p:tag name="KSO_WM_TEMPLATE_INDEX" val="160573"/>
  <p:tag name="KSO_WM_SLIDE_LAYOUT" val="d_f"/>
  <p:tag name="KSO_WM_SLIDE_LAYOUT_CNT" val="2_1"/>
</p:tagLst>
</file>

<file path=ppt/tags/tag51.xml><?xml version="1.0" encoding="utf-8"?>
<p:tagLst xmlns:p="http://schemas.openxmlformats.org/presentationml/2006/main">
  <p:tag name="KSO_WM_TAG_VERSION" val="1.0"/>
  <p:tag name="KSO_WM_BEAUTIFY_FLAG" val="#wm#"/>
  <p:tag name="KSO_WM_TEMPLATE_CATEGORY" val="custom"/>
  <p:tag name="KSO_WM_TEMPLATE_INDEX" val="20176070"/>
  <p:tag name="KSO_WM_UNIT_TYPE" val="a"/>
  <p:tag name="KSO_WM_UNIT_INDEX" val="1"/>
  <p:tag name="KSO_WM_UNIT_LAYERLEVEL" val="1"/>
  <p:tag name="KSO_WM_UNIT_VALUE" val="18"/>
  <p:tag name="KSO_WM_UNIT_ISCONTENTSTITLE" val="0"/>
  <p:tag name="KSO_WM_UNIT_HIGHLIGHT" val="0"/>
  <p:tag name="KSO_WM_UNIT_COMPATIBLE" val="0"/>
  <p:tag name="KSO_WM_UNIT_CLEAR" val="0"/>
  <p:tag name="KSO_WM_UNIT_ID" val="custom20176070_36*a*1"/>
  <p:tag name="KSO_WM_UNIT_PRESET_TEXT" val="感谢观看"/>
</p:tagLst>
</file>

<file path=ppt/tags/tag52.xml><?xml version="1.0" encoding="utf-8"?>
<p:tagLst xmlns:p="http://schemas.openxmlformats.org/presentationml/2006/main">
  <p:tag name="KSO_WM_TAG_VERSION" val="1.0"/>
  <p:tag name="KSO_WM_BEAUTIFY_FLAG" val="#wm#"/>
  <p:tag name="KSO_WM_TEMPLATE_CATEGORY" val="custom"/>
  <p:tag name="KSO_WM_TEMPLATE_INDEX" val="20176070"/>
  <p:tag name="KSO_WM_UNIT_TYPE" val="j"/>
  <p:tag name="KSO_WM_UNIT_INDEX" val="1"/>
  <p:tag name="KSO_WM_UNIT_LAYERLEVEL" val="1"/>
  <p:tag name="KSO_WM_UNIT_VALUE" val="223*464"/>
  <p:tag name="KSO_WM_UNIT_HIGHLIGHT" val="0"/>
  <p:tag name="KSO_WM_UNIT_COMPATIBLE" val="1"/>
  <p:tag name="KSO_WM_UNIT_CLEAR" val="0"/>
  <p:tag name="KSO_WM_UNIT_ID" val="custom20176070_36*j*1"/>
</p:tagLst>
</file>

<file path=ppt/tags/tag53.xml><?xml version="1.0" encoding="utf-8"?>
<p:tagLst xmlns:p="http://schemas.openxmlformats.org/presentationml/2006/main">
  <p:tag name="KSO_WM_TAG_VERSION" val="1.0"/>
  <p:tag name="KSO_WM_BEAUTIFY_FLAG" val="#wm#"/>
  <p:tag name="KSO_WM_UNIT_TYPE" val="i"/>
  <p:tag name="KSO_WM_UNIT_ID" val="custom20176070_36*i*9"/>
  <p:tag name="KSO_WM_TEMPLATE_CATEGORY" val="custom"/>
  <p:tag name="KSO_WM_TEMPLATE_INDEX" val="20176070"/>
  <p:tag name="KSO_WM_UNIT_INDEX" val="9"/>
</p:tagLst>
</file>

<file path=ppt/tags/tag54.xml><?xml version="1.0" encoding="utf-8"?>
<p:tagLst xmlns:p="http://schemas.openxmlformats.org/presentationml/2006/main">
  <p:tag name="KSO_WM_TAG_VERSION" val="1.0"/>
  <p:tag name="KSO_WM_BEAUTIFY_FLAG" val="#wm#"/>
  <p:tag name="KSO_WM_UNIT_TYPE" val="i"/>
  <p:tag name="KSO_WM_UNIT_ID" val="custom20176070_36*i*10"/>
  <p:tag name="KSO_WM_TEMPLATE_CATEGORY" val="custom"/>
  <p:tag name="KSO_WM_TEMPLATE_INDEX" val="20176070"/>
  <p:tag name="KSO_WM_UNIT_INDEX" val="10"/>
</p:tagLst>
</file>

<file path=ppt/tags/tag55.xml><?xml version="1.0" encoding="utf-8"?>
<p:tagLst xmlns:p="http://schemas.openxmlformats.org/presentationml/2006/main">
  <p:tag name="KSO_WM_TAG_VERSION" val="1.0"/>
  <p:tag name="KSO_WM_BEAUTIFY_FLAG" val="#wm#"/>
  <p:tag name="KSO_WM_UNIT_TYPE" val="i"/>
  <p:tag name="KSO_WM_UNIT_ID" val="custom20176070_36*i*11"/>
  <p:tag name="KSO_WM_TEMPLATE_CATEGORY" val="custom"/>
  <p:tag name="KSO_WM_TEMPLATE_INDEX" val="20176070"/>
  <p:tag name="KSO_WM_UNIT_INDEX" val="11"/>
</p:tagLst>
</file>

<file path=ppt/tags/tag56.xml><?xml version="1.0" encoding="utf-8"?>
<p:tagLst xmlns:p="http://schemas.openxmlformats.org/presentationml/2006/main">
  <p:tag name="KSO_WM_TAG_VERSION" val="1.0"/>
  <p:tag name="KSO_WM_BEAUTIFY_FLAG" val="#wm#"/>
  <p:tag name="KSO_WM_UNIT_TYPE" val="i"/>
  <p:tag name="KSO_WM_UNIT_ID" val="custom20176070_36*i*12"/>
  <p:tag name="KSO_WM_TEMPLATE_CATEGORY" val="custom"/>
  <p:tag name="KSO_WM_TEMPLATE_INDEX" val="20176070"/>
  <p:tag name="KSO_WM_UNIT_INDEX" val="12"/>
</p:tagLst>
</file>

<file path=ppt/tags/tag57.xml><?xml version="1.0" encoding="utf-8"?>
<p:tagLst xmlns:p="http://schemas.openxmlformats.org/presentationml/2006/main">
  <p:tag name="KSO_WM_TAG_VERSION" val="1.0"/>
  <p:tag name="KSO_WM_BEAUTIFY_FLAG" val="#wm#"/>
  <p:tag name="KSO_WM_UNIT_TYPE" val="i"/>
  <p:tag name="KSO_WM_UNIT_ID" val="custom20176070_36*i*13"/>
  <p:tag name="KSO_WM_TEMPLATE_CATEGORY" val="custom"/>
  <p:tag name="KSO_WM_TEMPLATE_INDEX" val="20176070"/>
  <p:tag name="KSO_WM_UNIT_INDEX" val="13"/>
</p:tagLst>
</file>

<file path=ppt/tags/tag58.xml><?xml version="1.0" encoding="utf-8"?>
<p:tagLst xmlns:p="http://schemas.openxmlformats.org/presentationml/2006/main">
  <p:tag name="KSO_WM_TAG_VERSION" val="1.0"/>
  <p:tag name="KSO_WM_SLIDE_ITEM_CNT" val="2"/>
  <p:tag name="KSO_WM_SLIDE_LAYOUT" val="a_b_j"/>
  <p:tag name="KSO_WM_SLIDE_LAYOUT_CNT" val="1_1_1"/>
  <p:tag name="KSO_WM_SLIDE_TYPE" val="endPage"/>
  <p:tag name="KSO_WM_BEAUTIFY_FLAG" val="#wm#"/>
  <p:tag name="KSO_WM_COMBINE_RELATE_SLIDE_ID" val="background20174421_14"/>
  <p:tag name="KSO_WM_TEMPLATE_CATEGORY" val="custom"/>
  <p:tag name="KSO_WM_TEMPLATE_INDEX" val="20176070"/>
  <p:tag name="KSO_WM_SLIDE_ID" val="custom20176070_36"/>
  <p:tag name="KSO_WM_SLIDE_INDEX" val="36"/>
  <p:tag name="KSO_WM_TEMPLATE_SUBCATEGORY" val="combine"/>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160573_4*m_i*1_1"/>
  <p:tag name="KSO_WM_TEMPLATE_CATEGORY" val="diagram"/>
  <p:tag name="KSO_WM_TEMPLATE_INDEX" val="160573"/>
  <p:tag name="KSO_WM_UNIT_LAYERLEVEL" val="1_1"/>
  <p:tag name="KSO_WM_TAG_VERSION" val="1.0"/>
  <p:tag name="KSO_WM_BEAUTIFY_FLAG" val="#wm#"/>
  <p:tag name="KSO_WM_UNIT_LINE_FORE_SCHEMECOLOR_INDEX" val="6"/>
  <p:tag name="KSO_WM_UNIT_LINE_FILL_TYPE" val="2"/>
  <p:tag name="KSO_WM_UNIT_TEXT_FILL_FORE_SCHEMECOLOR_INDEX" val="2"/>
  <p:tag name="KSO_WM_UNIT_TEXT_FILL_TYPE" val="1"/>
  <p:tag name="KSO_WM_UNIT_USESOURCEFORMAT_APPLY" val="0"/>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2"/>
  <p:tag name="KSO_WM_UNIT_ID" val="diagram160573_4*m_i*1_12"/>
  <p:tag name="KSO_WM_TEMPLATE_CATEGORY" val="diagram"/>
  <p:tag name="KSO_WM_TEMPLATE_INDEX" val="160573"/>
  <p:tag name="KSO_WM_UNIT_LAYERLEVEL" val="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0"/>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4"/>
  <p:tag name="KSO_WM_UNIT_ID" val="diagram160573_4*m_i*1_14"/>
  <p:tag name="KSO_WM_TEMPLATE_CATEGORY" val="diagram"/>
  <p:tag name="KSO_WM_TEMPLATE_INDEX" val="160573"/>
  <p:tag name="KSO_WM_UNIT_LAYERLEVEL" val="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0"/>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5"/>
  <p:tag name="KSO_WM_UNIT_ID" val="diagram160573_4*m_i*1_15"/>
  <p:tag name="KSO_WM_TEMPLATE_CATEGORY" val="diagram"/>
  <p:tag name="KSO_WM_TEMPLATE_INDEX" val="160573"/>
  <p:tag name="KSO_WM_UNIT_LAYERLEVEL" val="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0"/>
</p:tagLst>
</file>

<file path=ppt/theme/theme1.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1_Office 主题">
  <a:themeElements>
    <a:clrScheme name="Office">
      <a:dk1>
        <a:srgbClr val="000000"/>
      </a:dk1>
      <a:lt1>
        <a:srgbClr val="FFFFFF"/>
      </a:lt1>
      <a:dk2>
        <a:srgbClr val="70AD47"/>
      </a:dk2>
      <a:lt2>
        <a:srgbClr val="F6F6F6"/>
      </a:lt2>
      <a:accent1>
        <a:srgbClr val="B6D62F"/>
      </a:accent1>
      <a:accent2>
        <a:srgbClr val="65B62D"/>
      </a:accent2>
      <a:accent3>
        <a:srgbClr val="FFFFFF"/>
      </a:accent3>
      <a:accent4>
        <a:srgbClr val="94ADA4"/>
      </a:accent4>
      <a:accent5>
        <a:srgbClr val="B7BBA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3.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Override1.xml><?xml version="1.0" encoding="utf-8"?>
<a:themeOverride xmlns:a="http://schemas.openxmlformats.org/drawingml/2006/main">
  <a:clrScheme name="Office">
    <a:dk1>
      <a:srgbClr val="000000"/>
    </a:dk1>
    <a:lt1>
      <a:srgbClr val="FFFFFF"/>
    </a:lt1>
    <a:dk2>
      <a:srgbClr val="70AD47"/>
    </a:dk2>
    <a:lt2>
      <a:srgbClr val="F6F6F6"/>
    </a:lt2>
    <a:accent1>
      <a:srgbClr val="B6D62F"/>
    </a:accent1>
    <a:accent2>
      <a:srgbClr val="65B62D"/>
    </a:accent2>
    <a:accent3>
      <a:srgbClr val="FFFFFF"/>
    </a:accent3>
    <a:accent4>
      <a:srgbClr val="94ADA4"/>
    </a:accent4>
    <a:accent5>
      <a:srgbClr val="B7BBA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Application>WPS 演示</Application>
  <ScaleCrop>0</ScaleCrop>
  <LinksUpToDate>0</LinksUpToDate>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itle>     Pre-treatment and flare in Cambodia </dc:title>
  <dc:creator>王安林的电脑</dc:creator>
  <cp:lastModifiedBy>t</cp:lastModifiedBy>
  <dcterms:created xsi:type="dcterms:W3CDTF">2019-11-20T00:00:01Z</dcterms:created>
  <dcterms:modified xsi:type="dcterms:W3CDTF">2019-11-20T14:25:27Z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2052-11.1.0.8919</vt:lpwstr>
  </property>
</Properties>
</file>